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0287000" cx="18288000"/>
  <p:notesSz cx="6858000" cy="9144000"/>
  <p:embeddedFontLst>
    <p:embeddedFont>
      <p:font typeface="Optimistic Display Medium"/>
      <p:regular r:id="rId14"/>
      <p:bold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Optimistic Text"/>
      <p:regular r:id="rId20"/>
      <p:bold r:id="rId21"/>
    </p:embeddedFont>
    <p:embeddedFont>
      <p:font typeface="Optimistic Display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20" Type="http://schemas.openxmlformats.org/officeDocument/2006/relationships/font" Target="fonts/OptimisticText-regular.fntdata"/><Relationship Id="rId22" Type="http://schemas.openxmlformats.org/officeDocument/2006/relationships/font" Target="fonts/OptimisticDisplay-bold.fntdata"/><Relationship Id="rId21" Type="http://schemas.openxmlformats.org/officeDocument/2006/relationships/font" Target="fonts/OptimisticTex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OptimisticDisplayMedium-bold.fntdata"/><Relationship Id="rId14" Type="http://schemas.openxmlformats.org/officeDocument/2006/relationships/font" Target="fonts/OptimisticDisplayMedium-regular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0704026df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0704026df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0704026df8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0704026df8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0704026df8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0704026df8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0704026df8_0_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20704026df8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0704026df8_0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0704026df8_0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0704026df8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20704026df8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0704026df8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0704026df8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0704026df8_0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0704026df8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0704026df8_0_8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20704026df8_0_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29662" y="8815400"/>
            <a:ext cx="2439250" cy="105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9056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431720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2" name="Google Shape;12;p2"/>
          <p:cNvSpPr txBox="1"/>
          <p:nvPr>
            <p:ph idx="3" type="subTitle"/>
          </p:nvPr>
        </p:nvSpPr>
        <p:spPr>
          <a:xfrm>
            <a:off x="784384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790565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4" type="subTitle"/>
          </p:nvPr>
        </p:nvSpPr>
        <p:spPr>
          <a:xfrm>
            <a:off x="790565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ext">
  <p:cSld name="TITLE_AND_BODY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1527048" y="2532888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1527048" y="4014216"/>
            <a:ext cx="1478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ext (Two-Thirds)">
  <p:cSld name="TITLE_AND_BOD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type="title"/>
          </p:nvPr>
        </p:nvSpPr>
        <p:spPr>
          <a:xfrm>
            <a:off x="1527048" y="2532888"/>
            <a:ext cx="89058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2" type="body"/>
          </p:nvPr>
        </p:nvSpPr>
        <p:spPr>
          <a:xfrm>
            <a:off x="1527048" y="4864603"/>
            <a:ext cx="890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ext (Half)">
  <p:cSld name="TITLE_AND_BOD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777240" y="2532888"/>
            <a:ext cx="77451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777240" y="4864608"/>
            <a:ext cx="77451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Text (Third)">
  <p:cSld name="TITLE_AND_BODY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777240" y="2532888"/>
            <a:ext cx="49287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777240" y="5742432"/>
            <a:ext cx="49287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Columns (Two)">
  <p:cSld name="TITLE_AND_BODY_2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1527048" y="2532888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1527048" y="5751576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4" name="Google Shape;84;p15"/>
          <p:cNvSpPr txBox="1"/>
          <p:nvPr>
            <p:ph idx="3" type="title"/>
          </p:nvPr>
        </p:nvSpPr>
        <p:spPr>
          <a:xfrm>
            <a:off x="10433304" y="2532888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4" type="body"/>
          </p:nvPr>
        </p:nvSpPr>
        <p:spPr>
          <a:xfrm>
            <a:off x="10433304" y="5751576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olumns (Three)">
  <p:cSld name="TITLE_AND_BODY_2_2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1161288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161288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7095744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1" name="Google Shape;91;p16"/>
          <p:cNvSpPr txBox="1"/>
          <p:nvPr>
            <p:ph idx="4" type="body"/>
          </p:nvPr>
        </p:nvSpPr>
        <p:spPr>
          <a:xfrm>
            <a:off x="7095744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5" type="title"/>
          </p:nvPr>
        </p:nvSpPr>
        <p:spPr>
          <a:xfrm>
            <a:off x="13039344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3" name="Google Shape;93;p16"/>
          <p:cNvSpPr txBox="1"/>
          <p:nvPr>
            <p:ph idx="6" type="body"/>
          </p:nvPr>
        </p:nvSpPr>
        <p:spPr>
          <a:xfrm>
            <a:off x="13039344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olumns (Four)">
  <p:cSld name="TITLE_AND_BODY_2_2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1161288" y="2487168"/>
            <a:ext cx="33375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1161288" y="4782312"/>
            <a:ext cx="33375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8" name="Google Shape;98;p17"/>
          <p:cNvSpPr txBox="1"/>
          <p:nvPr>
            <p:ph idx="3" type="title"/>
          </p:nvPr>
        </p:nvSpPr>
        <p:spPr>
          <a:xfrm>
            <a:off x="5367528" y="2487168"/>
            <a:ext cx="33375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9" name="Google Shape;99;p17"/>
          <p:cNvSpPr txBox="1"/>
          <p:nvPr>
            <p:ph idx="4" type="body"/>
          </p:nvPr>
        </p:nvSpPr>
        <p:spPr>
          <a:xfrm>
            <a:off x="5367528" y="4782312"/>
            <a:ext cx="33375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5" type="title"/>
          </p:nvPr>
        </p:nvSpPr>
        <p:spPr>
          <a:xfrm>
            <a:off x="9573768" y="2487168"/>
            <a:ext cx="33375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17"/>
          <p:cNvSpPr txBox="1"/>
          <p:nvPr>
            <p:ph idx="6" type="body"/>
          </p:nvPr>
        </p:nvSpPr>
        <p:spPr>
          <a:xfrm>
            <a:off x="9573768" y="4782312"/>
            <a:ext cx="33375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7" type="title"/>
          </p:nvPr>
        </p:nvSpPr>
        <p:spPr>
          <a:xfrm>
            <a:off x="13780008" y="2487168"/>
            <a:ext cx="33375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p17"/>
          <p:cNvSpPr txBox="1"/>
          <p:nvPr>
            <p:ph idx="8" type="body"/>
          </p:nvPr>
        </p:nvSpPr>
        <p:spPr>
          <a:xfrm>
            <a:off x="13780008" y="4782312"/>
            <a:ext cx="33375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Points (Two)">
  <p:cSld name="TITLE_AND_BODY_2_2_1_2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1517904" y="636422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1517904" y="7845553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08" name="Google Shape;108;p18"/>
          <p:cNvSpPr txBox="1"/>
          <p:nvPr>
            <p:ph idx="3" type="title"/>
          </p:nvPr>
        </p:nvSpPr>
        <p:spPr>
          <a:xfrm>
            <a:off x="10433304" y="636422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9" name="Google Shape;109;p18"/>
          <p:cNvSpPr txBox="1"/>
          <p:nvPr>
            <p:ph idx="4" type="body"/>
          </p:nvPr>
        </p:nvSpPr>
        <p:spPr>
          <a:xfrm>
            <a:off x="10433304" y="7845552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Points (Three)">
  <p:cSld name="TITLE_AND_BODY_2_2_1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1161288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1161288" y="7086601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14" name="Google Shape;114;p19"/>
          <p:cNvSpPr txBox="1"/>
          <p:nvPr>
            <p:ph idx="3" type="title"/>
          </p:nvPr>
        </p:nvSpPr>
        <p:spPr>
          <a:xfrm>
            <a:off x="6729038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5" name="Google Shape;115;p19"/>
          <p:cNvSpPr txBox="1"/>
          <p:nvPr>
            <p:ph idx="4" type="body"/>
          </p:nvPr>
        </p:nvSpPr>
        <p:spPr>
          <a:xfrm>
            <a:off x="6729038" y="7086600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5" type="title"/>
          </p:nvPr>
        </p:nvSpPr>
        <p:spPr>
          <a:xfrm>
            <a:off x="12296771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7" name="Google Shape;117;p19"/>
          <p:cNvSpPr txBox="1"/>
          <p:nvPr>
            <p:ph idx="6" type="body"/>
          </p:nvPr>
        </p:nvSpPr>
        <p:spPr>
          <a:xfrm>
            <a:off x="12296771" y="7086601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Points (Four)">
  <p:cSld name="TITLE_AND_BODY_2_2_1_2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116128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116128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22" name="Google Shape;122;p20"/>
          <p:cNvSpPr txBox="1"/>
          <p:nvPr>
            <p:ph idx="3" type="title"/>
          </p:nvPr>
        </p:nvSpPr>
        <p:spPr>
          <a:xfrm>
            <a:off x="536752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3" name="Google Shape;123;p20"/>
          <p:cNvSpPr txBox="1"/>
          <p:nvPr>
            <p:ph idx="4" type="body"/>
          </p:nvPr>
        </p:nvSpPr>
        <p:spPr>
          <a:xfrm>
            <a:off x="536752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5" type="title"/>
          </p:nvPr>
        </p:nvSpPr>
        <p:spPr>
          <a:xfrm>
            <a:off x="957376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5" name="Google Shape;125;p20"/>
          <p:cNvSpPr txBox="1"/>
          <p:nvPr>
            <p:ph idx="6" type="body"/>
          </p:nvPr>
        </p:nvSpPr>
        <p:spPr>
          <a:xfrm>
            <a:off x="957376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7" type="title"/>
          </p:nvPr>
        </p:nvSpPr>
        <p:spPr>
          <a:xfrm>
            <a:off x="1378000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7" name="Google Shape;127;p20"/>
          <p:cNvSpPr txBox="1"/>
          <p:nvPr>
            <p:ph idx="8" type="body"/>
          </p:nvPr>
        </p:nvSpPr>
        <p:spPr>
          <a:xfrm>
            <a:off x="1378000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Title (Gradient)">
  <p:cSld name="TITLE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9056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431720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8" name="Google Shape;18;p3"/>
          <p:cNvSpPr txBox="1"/>
          <p:nvPr>
            <p:ph idx="3" type="subTitle"/>
          </p:nvPr>
        </p:nvSpPr>
        <p:spPr>
          <a:xfrm>
            <a:off x="784384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790565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4" type="subTitle"/>
          </p:nvPr>
        </p:nvSpPr>
        <p:spPr>
          <a:xfrm>
            <a:off x="790565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9662" y="8815400"/>
            <a:ext cx="2439250" cy="105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Big Stat">
  <p:cSld name="TITLE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30" name="Google Shape;130;p21"/>
          <p:cNvSpPr txBox="1"/>
          <p:nvPr>
            <p:ph type="ctrTitle"/>
          </p:nvPr>
        </p:nvSpPr>
        <p:spPr>
          <a:xfrm>
            <a:off x="1527050" y="3383275"/>
            <a:ext cx="152226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9pPr>
          </a:lstStyle>
          <a:p/>
        </p:txBody>
      </p:sp>
      <p:sp>
        <p:nvSpPr>
          <p:cNvPr id="131" name="Google Shape;131;p21"/>
          <p:cNvSpPr txBox="1"/>
          <p:nvPr>
            <p:ph idx="2" type="subTitle"/>
          </p:nvPr>
        </p:nvSpPr>
        <p:spPr>
          <a:xfrm>
            <a:off x="1527158" y="5458973"/>
            <a:ext cx="15222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32" name="Google Shape;132;p21"/>
          <p:cNvSpPr txBox="1"/>
          <p:nvPr>
            <p:ph idx="3" type="subTitle"/>
          </p:nvPr>
        </p:nvSpPr>
        <p:spPr>
          <a:xfrm>
            <a:off x="429768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Stats (Two)">
  <p:cSld name="TITLE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35" name="Google Shape;135;p22"/>
          <p:cNvSpPr txBox="1"/>
          <p:nvPr>
            <p:ph type="ctrTitle"/>
          </p:nvPr>
        </p:nvSpPr>
        <p:spPr>
          <a:xfrm>
            <a:off x="1403550" y="3383280"/>
            <a:ext cx="63369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2" type="subTitle"/>
          </p:nvPr>
        </p:nvSpPr>
        <p:spPr>
          <a:xfrm>
            <a:off x="1403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37" name="Google Shape;137;p22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138" name="Google Shape;138;p22"/>
          <p:cNvSpPr txBox="1"/>
          <p:nvPr>
            <p:ph idx="4" type="ctrTitle"/>
          </p:nvPr>
        </p:nvSpPr>
        <p:spPr>
          <a:xfrm>
            <a:off x="10547550" y="3383280"/>
            <a:ext cx="63369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5" type="subTitle"/>
          </p:nvPr>
        </p:nvSpPr>
        <p:spPr>
          <a:xfrm>
            <a:off x="10547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4_Stats (Three)">
  <p:cSld name="TITLE_1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42" name="Google Shape;142;p23"/>
          <p:cNvSpPr txBox="1"/>
          <p:nvPr>
            <p:ph type="ctrTitle"/>
          </p:nvPr>
        </p:nvSpPr>
        <p:spPr>
          <a:xfrm>
            <a:off x="1527048" y="3950475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2" type="subTitle"/>
          </p:nvPr>
        </p:nvSpPr>
        <p:spPr>
          <a:xfrm>
            <a:off x="1527148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44" name="Google Shape;144;p23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145" name="Google Shape;145;p23"/>
          <p:cNvSpPr txBox="1"/>
          <p:nvPr>
            <p:ph idx="4" type="ctrTitle"/>
          </p:nvPr>
        </p:nvSpPr>
        <p:spPr>
          <a:xfrm>
            <a:off x="703165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5" type="subTitle"/>
          </p:nvPr>
        </p:nvSpPr>
        <p:spPr>
          <a:xfrm>
            <a:off x="703175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47" name="Google Shape;147;p23"/>
          <p:cNvSpPr txBox="1"/>
          <p:nvPr>
            <p:ph idx="6" type="ctrTitle"/>
          </p:nvPr>
        </p:nvSpPr>
        <p:spPr>
          <a:xfrm>
            <a:off x="12536424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7" type="subTitle"/>
          </p:nvPr>
        </p:nvSpPr>
        <p:spPr>
          <a:xfrm>
            <a:off x="12536524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7_Stat (Half)">
  <p:cSld name="TITLE_1_2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51" name="Google Shape;151;p24"/>
          <p:cNvSpPr txBox="1"/>
          <p:nvPr>
            <p:ph type="ctrTitle"/>
          </p:nvPr>
        </p:nvSpPr>
        <p:spPr>
          <a:xfrm>
            <a:off x="1527048" y="3383275"/>
            <a:ext cx="70410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52" name="Google Shape;152;p24"/>
          <p:cNvSpPr txBox="1"/>
          <p:nvPr>
            <p:ph idx="2" type="subTitle"/>
          </p:nvPr>
        </p:nvSpPr>
        <p:spPr>
          <a:xfrm>
            <a:off x="1527098" y="5458973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53" name="Google Shape;153;p24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0_Stats (Half)">
  <p:cSld name="TITLE_1_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56" name="Google Shape;156;p25"/>
          <p:cNvSpPr txBox="1"/>
          <p:nvPr>
            <p:ph type="ctrTitle"/>
          </p:nvPr>
        </p:nvSpPr>
        <p:spPr>
          <a:xfrm>
            <a:off x="1527048" y="2468875"/>
            <a:ext cx="70410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57" name="Google Shape;157;p25"/>
          <p:cNvSpPr txBox="1"/>
          <p:nvPr>
            <p:ph idx="2" type="subTitle"/>
          </p:nvPr>
        </p:nvSpPr>
        <p:spPr>
          <a:xfrm>
            <a:off x="1527098" y="3970971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58" name="Google Shape;158;p25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159" name="Google Shape;159;p25"/>
          <p:cNvSpPr txBox="1"/>
          <p:nvPr>
            <p:ph idx="4" type="ctrTitle"/>
          </p:nvPr>
        </p:nvSpPr>
        <p:spPr>
          <a:xfrm>
            <a:off x="1527048" y="5361701"/>
            <a:ext cx="70410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5" type="subTitle"/>
          </p:nvPr>
        </p:nvSpPr>
        <p:spPr>
          <a:xfrm>
            <a:off x="1527098" y="6864100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3_Stat (Third)">
  <p:cSld name="TITLE_1_2_2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63" name="Google Shape;163;p26"/>
          <p:cNvSpPr txBox="1"/>
          <p:nvPr>
            <p:ph type="ctrTitle"/>
          </p:nvPr>
        </p:nvSpPr>
        <p:spPr>
          <a:xfrm>
            <a:off x="777240" y="3383280"/>
            <a:ext cx="49287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64" name="Google Shape;164;p26"/>
          <p:cNvSpPr txBox="1"/>
          <p:nvPr>
            <p:ph idx="2" type="subTitle"/>
          </p:nvPr>
        </p:nvSpPr>
        <p:spPr>
          <a:xfrm>
            <a:off x="777275" y="54589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65" name="Google Shape;165;p26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6_Stats (Third)">
  <p:cSld name="TITLE_1_2_3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68" name="Google Shape;168;p27"/>
          <p:cNvSpPr txBox="1"/>
          <p:nvPr>
            <p:ph type="ctrTitle"/>
          </p:nvPr>
        </p:nvSpPr>
        <p:spPr>
          <a:xfrm>
            <a:off x="777240" y="2468875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69" name="Google Shape;169;p27"/>
          <p:cNvSpPr txBox="1"/>
          <p:nvPr>
            <p:ph idx="2" type="subTitle"/>
          </p:nvPr>
        </p:nvSpPr>
        <p:spPr>
          <a:xfrm>
            <a:off x="777275" y="3970971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0" name="Google Shape;170;p27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171" name="Google Shape;171;p27"/>
          <p:cNvSpPr txBox="1"/>
          <p:nvPr>
            <p:ph idx="4" type="ctrTitle"/>
          </p:nvPr>
        </p:nvSpPr>
        <p:spPr>
          <a:xfrm>
            <a:off x="777240" y="5361701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72" name="Google Shape;172;p27"/>
          <p:cNvSpPr txBox="1"/>
          <p:nvPr>
            <p:ph idx="5" type="subTitle"/>
          </p:nvPr>
        </p:nvSpPr>
        <p:spPr>
          <a:xfrm>
            <a:off x="777275" y="6864100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9_End Card">
  <p:cSld name="SECTION_HEADER_2_1_2_3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350" y="3591975"/>
            <a:ext cx="7205299" cy="31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2_End Card (Gradient)">
  <p:cSld name="SECTION_HEADER_2_1_2_3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350" y="3591975"/>
            <a:ext cx="7205299" cy="31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Title">
  <p:cSld name="TITLE_2">
    <p:bg>
      <p:bgPr>
        <a:solidFill>
          <a:schemeClr val="dk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25928" y="8814816"/>
            <a:ext cx="2441446" cy="104982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>
            <p:ph idx="1" type="subTitle"/>
          </p:nvPr>
        </p:nvSpPr>
        <p:spPr>
          <a:xfrm>
            <a:off x="790575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0" name="Google Shape;180;p30"/>
          <p:cNvSpPr txBox="1"/>
          <p:nvPr>
            <p:ph idx="2" type="subTitle"/>
          </p:nvPr>
        </p:nvSpPr>
        <p:spPr>
          <a:xfrm>
            <a:off x="4317213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1" name="Google Shape;181;p30"/>
          <p:cNvSpPr txBox="1"/>
          <p:nvPr>
            <p:ph idx="3" type="subTitle"/>
          </p:nvPr>
        </p:nvSpPr>
        <p:spPr>
          <a:xfrm>
            <a:off x="7843850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2" name="Google Shape;182;p30"/>
          <p:cNvSpPr txBox="1"/>
          <p:nvPr>
            <p:ph type="ctrTitle"/>
          </p:nvPr>
        </p:nvSpPr>
        <p:spPr>
          <a:xfrm>
            <a:off x="790575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3" name="Google Shape;183;p30"/>
          <p:cNvSpPr txBox="1"/>
          <p:nvPr>
            <p:ph idx="4" type="subTitle"/>
          </p:nvPr>
        </p:nvSpPr>
        <p:spPr>
          <a:xfrm>
            <a:off x="790575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Agenda">
  <p:cSld name="SECTION_HEADER_2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372603" y="1873800"/>
            <a:ext cx="6792000" cy="684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2700"/>
              <a:buAutoNum type="romanLcPeriod"/>
              <a:defRPr sz="2700"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Title (Gradient)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5928" y="8814816"/>
            <a:ext cx="2441446" cy="104982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/>
          <p:nvPr>
            <p:ph idx="1" type="subTitle"/>
          </p:nvPr>
        </p:nvSpPr>
        <p:spPr>
          <a:xfrm>
            <a:off x="790575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7" name="Google Shape;187;p31"/>
          <p:cNvSpPr txBox="1"/>
          <p:nvPr>
            <p:ph idx="2" type="subTitle"/>
          </p:nvPr>
        </p:nvSpPr>
        <p:spPr>
          <a:xfrm>
            <a:off x="4317213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8" name="Google Shape;188;p31"/>
          <p:cNvSpPr txBox="1"/>
          <p:nvPr>
            <p:ph idx="3" type="subTitle"/>
          </p:nvPr>
        </p:nvSpPr>
        <p:spPr>
          <a:xfrm>
            <a:off x="7843850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9" name="Google Shape;189;p31"/>
          <p:cNvSpPr txBox="1"/>
          <p:nvPr>
            <p:ph type="ctrTitle"/>
          </p:nvPr>
        </p:nvSpPr>
        <p:spPr>
          <a:xfrm>
            <a:off x="790575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0" name="Google Shape;190;p31"/>
          <p:cNvSpPr txBox="1"/>
          <p:nvPr>
            <p:ph idx="4" type="subTitle"/>
          </p:nvPr>
        </p:nvSpPr>
        <p:spPr>
          <a:xfrm>
            <a:off x="790575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Agenda">
  <p:cSld name="SECTION_HEADER_2_2_2">
    <p:bg>
      <p:bgPr>
        <a:solidFill>
          <a:schemeClr val="dk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9372600" y="1828050"/>
            <a:ext cx="7163400" cy="693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rabicPeriod"/>
              <a:defRPr sz="2700">
                <a:solidFill>
                  <a:schemeClr val="accent4"/>
                </a:solidFill>
              </a:defRPr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rabicPeriod"/>
              <a:defRPr sz="2700">
                <a:solidFill>
                  <a:schemeClr val="accent4"/>
                </a:solidFill>
              </a:defRPr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3" name="Google Shape;193;p32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Agenda (Gradient)">
  <p:cSld name="SECTION_HEADER_2_2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9372600" y="1828050"/>
            <a:ext cx="7163400" cy="693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rabicPeriod"/>
              <a:defRPr sz="2700">
                <a:solidFill>
                  <a:schemeClr val="accent4"/>
                </a:solidFill>
              </a:defRPr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rabicPeriod"/>
              <a:defRPr sz="2700">
                <a:solidFill>
                  <a:schemeClr val="accent4"/>
                </a:solidFill>
              </a:defRPr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Schedule">
  <p:cSld name="SECTION_HEADER_2_2_1_1">
    <p:bg>
      <p:bgPr>
        <a:solidFill>
          <a:schemeClr val="dk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9" name="Google Shape;199;p34"/>
          <p:cNvSpPr txBox="1"/>
          <p:nvPr>
            <p:ph idx="1" type="subTitle"/>
          </p:nvPr>
        </p:nvSpPr>
        <p:spPr>
          <a:xfrm>
            <a:off x="8586216" y="238509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0" name="Google Shape;200;p34"/>
          <p:cNvSpPr txBox="1"/>
          <p:nvPr>
            <p:ph idx="2" type="subTitle"/>
          </p:nvPr>
        </p:nvSpPr>
        <p:spPr>
          <a:xfrm>
            <a:off x="13405104" y="238509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1" name="Google Shape;201;p34"/>
          <p:cNvSpPr txBox="1"/>
          <p:nvPr>
            <p:ph idx="3" type="subTitle"/>
          </p:nvPr>
        </p:nvSpPr>
        <p:spPr>
          <a:xfrm>
            <a:off x="8586216" y="201933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2" name="Google Shape;202;p34"/>
          <p:cNvSpPr txBox="1"/>
          <p:nvPr>
            <p:ph idx="4" type="subTitle"/>
          </p:nvPr>
        </p:nvSpPr>
        <p:spPr>
          <a:xfrm>
            <a:off x="13405104" y="201933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3" name="Google Shape;203;p34"/>
          <p:cNvSpPr txBox="1"/>
          <p:nvPr>
            <p:ph idx="5" type="subTitle"/>
          </p:nvPr>
        </p:nvSpPr>
        <p:spPr>
          <a:xfrm>
            <a:off x="8586216" y="412245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4" name="Google Shape;204;p34"/>
          <p:cNvSpPr txBox="1"/>
          <p:nvPr>
            <p:ph idx="6" type="subTitle"/>
          </p:nvPr>
        </p:nvSpPr>
        <p:spPr>
          <a:xfrm>
            <a:off x="13405104" y="412245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5" name="Google Shape;205;p34"/>
          <p:cNvSpPr txBox="1"/>
          <p:nvPr>
            <p:ph idx="7" type="subTitle"/>
          </p:nvPr>
        </p:nvSpPr>
        <p:spPr>
          <a:xfrm>
            <a:off x="8586216" y="37566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6" name="Google Shape;206;p34"/>
          <p:cNvSpPr txBox="1"/>
          <p:nvPr>
            <p:ph idx="8" type="subTitle"/>
          </p:nvPr>
        </p:nvSpPr>
        <p:spPr>
          <a:xfrm>
            <a:off x="13405104" y="37566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7" name="Google Shape;207;p34"/>
          <p:cNvSpPr txBox="1"/>
          <p:nvPr>
            <p:ph idx="9" type="subTitle"/>
          </p:nvPr>
        </p:nvSpPr>
        <p:spPr>
          <a:xfrm>
            <a:off x="8586216" y="585981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8" name="Google Shape;208;p34"/>
          <p:cNvSpPr txBox="1"/>
          <p:nvPr>
            <p:ph idx="13" type="subTitle"/>
          </p:nvPr>
        </p:nvSpPr>
        <p:spPr>
          <a:xfrm>
            <a:off x="13405104" y="585981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14" type="subTitle"/>
          </p:nvPr>
        </p:nvSpPr>
        <p:spPr>
          <a:xfrm>
            <a:off x="8586216" y="54940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15" type="subTitle"/>
          </p:nvPr>
        </p:nvSpPr>
        <p:spPr>
          <a:xfrm>
            <a:off x="13405104" y="54940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16" type="subTitle"/>
          </p:nvPr>
        </p:nvSpPr>
        <p:spPr>
          <a:xfrm>
            <a:off x="8586216" y="759717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2" name="Google Shape;212;p34"/>
          <p:cNvSpPr txBox="1"/>
          <p:nvPr>
            <p:ph idx="17" type="subTitle"/>
          </p:nvPr>
        </p:nvSpPr>
        <p:spPr>
          <a:xfrm>
            <a:off x="13405104" y="759717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3" name="Google Shape;213;p34"/>
          <p:cNvSpPr txBox="1"/>
          <p:nvPr>
            <p:ph idx="18" type="subTitle"/>
          </p:nvPr>
        </p:nvSpPr>
        <p:spPr>
          <a:xfrm>
            <a:off x="8586216" y="72314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4" name="Google Shape;214;p34"/>
          <p:cNvSpPr txBox="1"/>
          <p:nvPr>
            <p:ph idx="19" type="subTitle"/>
          </p:nvPr>
        </p:nvSpPr>
        <p:spPr>
          <a:xfrm>
            <a:off x="13405104" y="72314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5" name="Google Shape;215;p34"/>
          <p:cNvSpPr txBox="1"/>
          <p:nvPr>
            <p:ph idx="20" type="subTitle"/>
          </p:nvPr>
        </p:nvSpPr>
        <p:spPr>
          <a:xfrm>
            <a:off x="8586216" y="28422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6" name="Google Shape;216;p34"/>
          <p:cNvSpPr txBox="1"/>
          <p:nvPr>
            <p:ph idx="21" type="subTitle"/>
          </p:nvPr>
        </p:nvSpPr>
        <p:spPr>
          <a:xfrm>
            <a:off x="13405104" y="28422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7" name="Google Shape;217;p34"/>
          <p:cNvSpPr txBox="1"/>
          <p:nvPr>
            <p:ph idx="22" type="subTitle"/>
          </p:nvPr>
        </p:nvSpPr>
        <p:spPr>
          <a:xfrm>
            <a:off x="8586216" y="45796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23" type="subTitle"/>
          </p:nvPr>
        </p:nvSpPr>
        <p:spPr>
          <a:xfrm>
            <a:off x="13405104" y="45796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9" name="Google Shape;219;p34"/>
          <p:cNvSpPr txBox="1"/>
          <p:nvPr>
            <p:ph idx="24" type="subTitle"/>
          </p:nvPr>
        </p:nvSpPr>
        <p:spPr>
          <a:xfrm>
            <a:off x="8586216" y="63170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0" name="Google Shape;220;p34"/>
          <p:cNvSpPr txBox="1"/>
          <p:nvPr>
            <p:ph idx="25" type="subTitle"/>
          </p:nvPr>
        </p:nvSpPr>
        <p:spPr>
          <a:xfrm>
            <a:off x="13405104" y="63170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1" name="Google Shape;221;p34"/>
          <p:cNvSpPr txBox="1"/>
          <p:nvPr>
            <p:ph idx="26" type="subTitle"/>
          </p:nvPr>
        </p:nvSpPr>
        <p:spPr>
          <a:xfrm>
            <a:off x="8586216" y="805437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2" name="Google Shape;222;p34"/>
          <p:cNvSpPr txBox="1"/>
          <p:nvPr>
            <p:ph idx="27" type="subTitle"/>
          </p:nvPr>
        </p:nvSpPr>
        <p:spPr>
          <a:xfrm>
            <a:off x="13405104" y="805437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Mission">
  <p:cSld name="SECTION_HEADER_2_1_2_1_1">
    <p:bg>
      <p:bgPr>
        <a:solidFill>
          <a:schemeClr val="dk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1527048" y="3822192"/>
            <a:ext cx="133776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5" name="Google Shape;225;p35"/>
          <p:cNvSpPr txBox="1"/>
          <p:nvPr>
            <p:ph idx="1" type="subTitle"/>
          </p:nvPr>
        </p:nvSpPr>
        <p:spPr>
          <a:xfrm>
            <a:off x="1527048" y="2999232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Quote">
  <p:cSld name="SECTION_HEADER_2_1_2_2_1">
    <p:bg>
      <p:bgPr>
        <a:solidFill>
          <a:schemeClr val="dk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1527048" y="2788920"/>
            <a:ext cx="13377600" cy="4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8" name="Google Shape;228;p36"/>
          <p:cNvSpPr txBox="1"/>
          <p:nvPr>
            <p:ph idx="1" type="subTitle"/>
          </p:nvPr>
        </p:nvSpPr>
        <p:spPr>
          <a:xfrm>
            <a:off x="1527048" y="7543800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Section">
  <p:cSld name="SECTION_HEADER_2_3_1">
    <p:bg>
      <p:bgPr>
        <a:solidFill>
          <a:schemeClr val="dk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Section (Gradient)">
  <p:cSld name="SECTION_HEADER_2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ext">
  <p:cSld name="TITLE_AND_BODY_1_2">
    <p:bg>
      <p:bgPr>
        <a:solidFill>
          <a:schemeClr val="dk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title"/>
          </p:nvPr>
        </p:nvSpPr>
        <p:spPr>
          <a:xfrm>
            <a:off x="1527048" y="2532888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5" name="Google Shape;235;p39"/>
          <p:cNvSpPr txBox="1"/>
          <p:nvPr>
            <p:ph idx="1" type="body"/>
          </p:nvPr>
        </p:nvSpPr>
        <p:spPr>
          <a:xfrm>
            <a:off x="1527048" y="4014216"/>
            <a:ext cx="1478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6" name="Google Shape;236;p39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Text (Two-Thirds)">
  <p:cSld name="TITLE_AND_BODY_1_1_2">
    <p:bg>
      <p:bgPr>
        <a:solidFill>
          <a:schemeClr val="dk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9" name="Google Shape;239;p40"/>
          <p:cNvSpPr txBox="1"/>
          <p:nvPr>
            <p:ph type="title"/>
          </p:nvPr>
        </p:nvSpPr>
        <p:spPr>
          <a:xfrm>
            <a:off x="1527050" y="2532888"/>
            <a:ext cx="89124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0" name="Google Shape;240;p40"/>
          <p:cNvSpPr txBox="1"/>
          <p:nvPr>
            <p:ph idx="2" type="body"/>
          </p:nvPr>
        </p:nvSpPr>
        <p:spPr>
          <a:xfrm>
            <a:off x="1527050" y="4864606"/>
            <a:ext cx="89124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Agenda (Gradient)">
  <p:cSld name="SECTION_HEADER_2_2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372600" y="1873800"/>
            <a:ext cx="6792000" cy="684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2700"/>
              <a:buAutoNum type="romanLcPeriod"/>
              <a:defRPr sz="2700"/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ext (Half)">
  <p:cSld name="TITLE_AND_BODY_2_4"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type="title"/>
          </p:nvPr>
        </p:nvSpPr>
        <p:spPr>
          <a:xfrm>
            <a:off x="777240" y="2532888"/>
            <a:ext cx="77451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3" name="Google Shape;243;p41"/>
          <p:cNvSpPr txBox="1"/>
          <p:nvPr>
            <p:ph idx="1" type="body"/>
          </p:nvPr>
        </p:nvSpPr>
        <p:spPr>
          <a:xfrm>
            <a:off x="777240" y="4864608"/>
            <a:ext cx="77451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4" name="Google Shape;244;p41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Text (Third)">
  <p:cSld name="TITLE_AND_BODY_2_1_2">
    <p:bg>
      <p:bgPr>
        <a:solidFill>
          <a:schemeClr val="dk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type="title"/>
          </p:nvPr>
        </p:nvSpPr>
        <p:spPr>
          <a:xfrm>
            <a:off x="777240" y="2532888"/>
            <a:ext cx="49287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7" name="Google Shape;247;p42"/>
          <p:cNvSpPr txBox="1"/>
          <p:nvPr>
            <p:ph idx="1" type="body"/>
          </p:nvPr>
        </p:nvSpPr>
        <p:spPr>
          <a:xfrm>
            <a:off x="777240" y="5742432"/>
            <a:ext cx="49287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8" name="Google Shape;248;p42"/>
          <p:cNvSpPr txBox="1"/>
          <p:nvPr>
            <p:ph idx="2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Columns (Two)">
  <p:cSld name="TITLE_AND_BODY_2_2_2">
    <p:bg>
      <p:bgPr>
        <a:solidFill>
          <a:schemeClr val="dk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/>
          <p:nvPr>
            <p:ph type="title"/>
          </p:nvPr>
        </p:nvSpPr>
        <p:spPr>
          <a:xfrm>
            <a:off x="1527048" y="2532888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1" name="Google Shape;251;p43"/>
          <p:cNvSpPr txBox="1"/>
          <p:nvPr>
            <p:ph idx="1" type="body"/>
          </p:nvPr>
        </p:nvSpPr>
        <p:spPr>
          <a:xfrm>
            <a:off x="1527048" y="5751576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2" name="Google Shape;252;p43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3" name="Google Shape;253;p43"/>
          <p:cNvSpPr txBox="1"/>
          <p:nvPr>
            <p:ph idx="3" type="title"/>
          </p:nvPr>
        </p:nvSpPr>
        <p:spPr>
          <a:xfrm>
            <a:off x="10433304" y="2532888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4" name="Google Shape;254;p43"/>
          <p:cNvSpPr txBox="1"/>
          <p:nvPr>
            <p:ph idx="4" type="body"/>
          </p:nvPr>
        </p:nvSpPr>
        <p:spPr>
          <a:xfrm>
            <a:off x="10433304" y="5751576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Columns (Three)">
  <p:cSld name="TITLE_AND_BODY_2_2_1_3">
    <p:bg>
      <p:bgPr>
        <a:solidFill>
          <a:schemeClr val="dk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/>
          <p:nvPr>
            <p:ph type="title"/>
          </p:nvPr>
        </p:nvSpPr>
        <p:spPr>
          <a:xfrm>
            <a:off x="1161288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7" name="Google Shape;257;p44"/>
          <p:cNvSpPr txBox="1"/>
          <p:nvPr>
            <p:ph idx="1" type="body"/>
          </p:nvPr>
        </p:nvSpPr>
        <p:spPr>
          <a:xfrm>
            <a:off x="1161288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8" name="Google Shape;258;p44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9" name="Google Shape;259;p44"/>
          <p:cNvSpPr txBox="1"/>
          <p:nvPr>
            <p:ph idx="3" type="title"/>
          </p:nvPr>
        </p:nvSpPr>
        <p:spPr>
          <a:xfrm>
            <a:off x="7095744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0" name="Google Shape;260;p44"/>
          <p:cNvSpPr txBox="1"/>
          <p:nvPr>
            <p:ph idx="4" type="body"/>
          </p:nvPr>
        </p:nvSpPr>
        <p:spPr>
          <a:xfrm>
            <a:off x="7095744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1" name="Google Shape;261;p44"/>
          <p:cNvSpPr txBox="1"/>
          <p:nvPr>
            <p:ph idx="5" type="title"/>
          </p:nvPr>
        </p:nvSpPr>
        <p:spPr>
          <a:xfrm>
            <a:off x="13039344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2" name="Google Shape;262;p44"/>
          <p:cNvSpPr txBox="1"/>
          <p:nvPr>
            <p:ph idx="6" type="body"/>
          </p:nvPr>
        </p:nvSpPr>
        <p:spPr>
          <a:xfrm>
            <a:off x="13039344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Columns (Four)">
  <p:cSld name="TITLE_AND_BODY_2_2_1_1_1">
    <p:bg>
      <p:bgPr>
        <a:solidFill>
          <a:schemeClr val="dk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/>
          <p:nvPr>
            <p:ph type="title"/>
          </p:nvPr>
        </p:nvSpPr>
        <p:spPr>
          <a:xfrm>
            <a:off x="116128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5" name="Google Shape;265;p45"/>
          <p:cNvSpPr txBox="1"/>
          <p:nvPr>
            <p:ph idx="1" type="body"/>
          </p:nvPr>
        </p:nvSpPr>
        <p:spPr>
          <a:xfrm>
            <a:off x="116128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6" name="Google Shape;266;p45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7" name="Google Shape;267;p45"/>
          <p:cNvSpPr txBox="1"/>
          <p:nvPr>
            <p:ph idx="3" type="title"/>
          </p:nvPr>
        </p:nvSpPr>
        <p:spPr>
          <a:xfrm>
            <a:off x="536752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8" name="Google Shape;268;p45"/>
          <p:cNvSpPr txBox="1"/>
          <p:nvPr>
            <p:ph idx="4" type="body"/>
          </p:nvPr>
        </p:nvSpPr>
        <p:spPr>
          <a:xfrm>
            <a:off x="536752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9" name="Google Shape;269;p45"/>
          <p:cNvSpPr txBox="1"/>
          <p:nvPr>
            <p:ph idx="5" type="title"/>
          </p:nvPr>
        </p:nvSpPr>
        <p:spPr>
          <a:xfrm>
            <a:off x="957376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0" name="Google Shape;270;p45"/>
          <p:cNvSpPr txBox="1"/>
          <p:nvPr>
            <p:ph idx="6" type="body"/>
          </p:nvPr>
        </p:nvSpPr>
        <p:spPr>
          <a:xfrm>
            <a:off x="957376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1" name="Google Shape;271;p45"/>
          <p:cNvSpPr txBox="1"/>
          <p:nvPr>
            <p:ph idx="7" type="title"/>
          </p:nvPr>
        </p:nvSpPr>
        <p:spPr>
          <a:xfrm>
            <a:off x="1378000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2" name="Google Shape;272;p45"/>
          <p:cNvSpPr txBox="1"/>
          <p:nvPr>
            <p:ph idx="8" type="body"/>
          </p:nvPr>
        </p:nvSpPr>
        <p:spPr>
          <a:xfrm>
            <a:off x="1378000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Points (Two)">
  <p:cSld name="TITLE_AND_BODY_2_2_1_2_2_1">
    <p:bg>
      <p:bgPr>
        <a:solidFill>
          <a:schemeClr val="dk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type="title"/>
          </p:nvPr>
        </p:nvSpPr>
        <p:spPr>
          <a:xfrm>
            <a:off x="1517904" y="636422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5" name="Google Shape;275;p46"/>
          <p:cNvSpPr txBox="1"/>
          <p:nvPr>
            <p:ph idx="1" type="body"/>
          </p:nvPr>
        </p:nvSpPr>
        <p:spPr>
          <a:xfrm>
            <a:off x="1517904" y="7845553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6" name="Google Shape;276;p46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7" name="Google Shape;277;p46"/>
          <p:cNvSpPr txBox="1"/>
          <p:nvPr>
            <p:ph idx="3" type="title"/>
          </p:nvPr>
        </p:nvSpPr>
        <p:spPr>
          <a:xfrm>
            <a:off x="10433304" y="636422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8" name="Google Shape;278;p46"/>
          <p:cNvSpPr txBox="1"/>
          <p:nvPr>
            <p:ph idx="4" type="body"/>
          </p:nvPr>
        </p:nvSpPr>
        <p:spPr>
          <a:xfrm>
            <a:off x="10433304" y="7845552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Points (Three)">
  <p:cSld name="TITLE_AND_BODY_2_2_1_2_3">
    <p:bg>
      <p:bgPr>
        <a:solidFill>
          <a:schemeClr val="dk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>
            <p:ph type="title"/>
          </p:nvPr>
        </p:nvSpPr>
        <p:spPr>
          <a:xfrm>
            <a:off x="1161288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1" name="Google Shape;281;p47"/>
          <p:cNvSpPr txBox="1"/>
          <p:nvPr>
            <p:ph idx="1" type="body"/>
          </p:nvPr>
        </p:nvSpPr>
        <p:spPr>
          <a:xfrm>
            <a:off x="1161288" y="7086601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2" name="Google Shape;282;p47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3" name="Google Shape;283;p47"/>
          <p:cNvSpPr txBox="1"/>
          <p:nvPr>
            <p:ph idx="3" type="title"/>
          </p:nvPr>
        </p:nvSpPr>
        <p:spPr>
          <a:xfrm>
            <a:off x="6729984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4" name="Google Shape;284;p47"/>
          <p:cNvSpPr txBox="1"/>
          <p:nvPr>
            <p:ph idx="4" type="body"/>
          </p:nvPr>
        </p:nvSpPr>
        <p:spPr>
          <a:xfrm>
            <a:off x="6729984" y="7086600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5" name="Google Shape;285;p47"/>
          <p:cNvSpPr txBox="1"/>
          <p:nvPr>
            <p:ph idx="5" type="title"/>
          </p:nvPr>
        </p:nvSpPr>
        <p:spPr>
          <a:xfrm>
            <a:off x="12298680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6" name="Google Shape;286;p47"/>
          <p:cNvSpPr txBox="1"/>
          <p:nvPr>
            <p:ph idx="6" type="body"/>
          </p:nvPr>
        </p:nvSpPr>
        <p:spPr>
          <a:xfrm>
            <a:off x="12298680" y="7086601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Points (Four)">
  <p:cSld name="TITLE_AND_BODY_2_2_1_2_1_2">
    <p:bg>
      <p:bgPr>
        <a:solidFill>
          <a:schemeClr val="dk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type="title"/>
          </p:nvPr>
        </p:nvSpPr>
        <p:spPr>
          <a:xfrm>
            <a:off x="116128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9" name="Google Shape;289;p48"/>
          <p:cNvSpPr txBox="1"/>
          <p:nvPr>
            <p:ph idx="1" type="body"/>
          </p:nvPr>
        </p:nvSpPr>
        <p:spPr>
          <a:xfrm>
            <a:off x="116128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0" name="Google Shape;290;p48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1" name="Google Shape;291;p48"/>
          <p:cNvSpPr txBox="1"/>
          <p:nvPr>
            <p:ph idx="3" type="title"/>
          </p:nvPr>
        </p:nvSpPr>
        <p:spPr>
          <a:xfrm>
            <a:off x="536752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2" name="Google Shape;292;p48"/>
          <p:cNvSpPr txBox="1"/>
          <p:nvPr>
            <p:ph idx="4" type="body"/>
          </p:nvPr>
        </p:nvSpPr>
        <p:spPr>
          <a:xfrm>
            <a:off x="536752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3" name="Google Shape;293;p48"/>
          <p:cNvSpPr txBox="1"/>
          <p:nvPr>
            <p:ph idx="5" type="title"/>
          </p:nvPr>
        </p:nvSpPr>
        <p:spPr>
          <a:xfrm>
            <a:off x="957376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4" name="Google Shape;294;p48"/>
          <p:cNvSpPr txBox="1"/>
          <p:nvPr>
            <p:ph idx="6" type="body"/>
          </p:nvPr>
        </p:nvSpPr>
        <p:spPr>
          <a:xfrm>
            <a:off x="957376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5" name="Google Shape;295;p48"/>
          <p:cNvSpPr txBox="1"/>
          <p:nvPr>
            <p:ph idx="7" type="title"/>
          </p:nvPr>
        </p:nvSpPr>
        <p:spPr>
          <a:xfrm>
            <a:off x="1378000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6" name="Google Shape;296;p48"/>
          <p:cNvSpPr txBox="1"/>
          <p:nvPr>
            <p:ph idx="8" type="body"/>
          </p:nvPr>
        </p:nvSpPr>
        <p:spPr>
          <a:xfrm>
            <a:off x="1378000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Big Stat">
  <p:cSld name="TITLE_1_3">
    <p:bg>
      <p:bgPr>
        <a:solidFill>
          <a:schemeClr val="dk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9" name="Google Shape;299;p49"/>
          <p:cNvSpPr txBox="1"/>
          <p:nvPr>
            <p:ph type="ctrTitle"/>
          </p:nvPr>
        </p:nvSpPr>
        <p:spPr>
          <a:xfrm>
            <a:off x="1527050" y="3383275"/>
            <a:ext cx="152226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0" name="Google Shape;300;p49"/>
          <p:cNvSpPr txBox="1"/>
          <p:nvPr>
            <p:ph idx="2" type="subTitle"/>
          </p:nvPr>
        </p:nvSpPr>
        <p:spPr>
          <a:xfrm>
            <a:off x="1527158" y="5458973"/>
            <a:ext cx="15222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1" name="Google Shape;301;p49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2_Stats (Two)">
  <p:cSld name="TITLE_1_1_2">
    <p:bg>
      <p:bgPr>
        <a:solidFill>
          <a:schemeClr val="dk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4" name="Google Shape;304;p50"/>
          <p:cNvSpPr txBox="1"/>
          <p:nvPr>
            <p:ph type="ctrTitle"/>
          </p:nvPr>
        </p:nvSpPr>
        <p:spPr>
          <a:xfrm>
            <a:off x="1403550" y="3383275"/>
            <a:ext cx="63369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05" name="Google Shape;305;p50"/>
          <p:cNvSpPr txBox="1"/>
          <p:nvPr>
            <p:ph idx="2" type="subTitle"/>
          </p:nvPr>
        </p:nvSpPr>
        <p:spPr>
          <a:xfrm>
            <a:off x="1403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6" name="Google Shape;306;p50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7" name="Google Shape;307;p50"/>
          <p:cNvSpPr txBox="1"/>
          <p:nvPr>
            <p:ph idx="4" type="ctrTitle"/>
          </p:nvPr>
        </p:nvSpPr>
        <p:spPr>
          <a:xfrm>
            <a:off x="10547550" y="3383275"/>
            <a:ext cx="63369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08" name="Google Shape;308;p50"/>
          <p:cNvSpPr txBox="1"/>
          <p:nvPr>
            <p:ph idx="5" type="subTitle"/>
          </p:nvPr>
        </p:nvSpPr>
        <p:spPr>
          <a:xfrm>
            <a:off x="10547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Schedule">
  <p:cSld name="SECTION_HEADER_2_2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8586216" y="2394239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1" name="Google Shape;31;p6"/>
          <p:cNvSpPr txBox="1"/>
          <p:nvPr>
            <p:ph idx="2" type="subTitle"/>
          </p:nvPr>
        </p:nvSpPr>
        <p:spPr>
          <a:xfrm>
            <a:off x="13405104" y="2394240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2" name="Google Shape;32;p6"/>
          <p:cNvSpPr txBox="1"/>
          <p:nvPr>
            <p:ph idx="3" type="subTitle"/>
          </p:nvPr>
        </p:nvSpPr>
        <p:spPr>
          <a:xfrm>
            <a:off x="8586216" y="202848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3" name="Google Shape;33;p6"/>
          <p:cNvSpPr txBox="1"/>
          <p:nvPr>
            <p:ph idx="4" type="subTitle"/>
          </p:nvPr>
        </p:nvSpPr>
        <p:spPr>
          <a:xfrm>
            <a:off x="13405104" y="202848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4" name="Google Shape;34;p6"/>
          <p:cNvSpPr txBox="1"/>
          <p:nvPr>
            <p:ph idx="5" type="subTitle"/>
          </p:nvPr>
        </p:nvSpPr>
        <p:spPr>
          <a:xfrm>
            <a:off x="8586216" y="4131608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5" name="Google Shape;35;p6"/>
          <p:cNvSpPr txBox="1"/>
          <p:nvPr>
            <p:ph idx="6" type="subTitle"/>
          </p:nvPr>
        </p:nvSpPr>
        <p:spPr>
          <a:xfrm>
            <a:off x="13405104" y="4131607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6" name="Google Shape;36;p6"/>
          <p:cNvSpPr txBox="1"/>
          <p:nvPr>
            <p:ph idx="7" type="subTitle"/>
          </p:nvPr>
        </p:nvSpPr>
        <p:spPr>
          <a:xfrm>
            <a:off x="8586216" y="37658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7" name="Google Shape;37;p6"/>
          <p:cNvSpPr txBox="1"/>
          <p:nvPr>
            <p:ph idx="8" type="subTitle"/>
          </p:nvPr>
        </p:nvSpPr>
        <p:spPr>
          <a:xfrm>
            <a:off x="13405104" y="37658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" name="Google Shape;38;p6"/>
          <p:cNvSpPr txBox="1"/>
          <p:nvPr>
            <p:ph idx="9" type="subTitle"/>
          </p:nvPr>
        </p:nvSpPr>
        <p:spPr>
          <a:xfrm>
            <a:off x="8586216" y="5868962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9" name="Google Shape;39;p6"/>
          <p:cNvSpPr txBox="1"/>
          <p:nvPr>
            <p:ph idx="13" type="subTitle"/>
          </p:nvPr>
        </p:nvSpPr>
        <p:spPr>
          <a:xfrm>
            <a:off x="13405104" y="5868962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0" name="Google Shape;40;p6"/>
          <p:cNvSpPr txBox="1"/>
          <p:nvPr>
            <p:ph idx="14" type="subTitle"/>
          </p:nvPr>
        </p:nvSpPr>
        <p:spPr>
          <a:xfrm>
            <a:off x="8586216" y="55032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1" name="Google Shape;41;p6"/>
          <p:cNvSpPr txBox="1"/>
          <p:nvPr>
            <p:ph idx="15" type="subTitle"/>
          </p:nvPr>
        </p:nvSpPr>
        <p:spPr>
          <a:xfrm>
            <a:off x="13405104" y="55032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2" name="Google Shape;42;p6"/>
          <p:cNvSpPr txBox="1"/>
          <p:nvPr>
            <p:ph idx="16" type="subTitle"/>
          </p:nvPr>
        </p:nvSpPr>
        <p:spPr>
          <a:xfrm>
            <a:off x="8586216" y="7606330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3" name="Google Shape;43;p6"/>
          <p:cNvSpPr txBox="1"/>
          <p:nvPr>
            <p:ph idx="17" type="subTitle"/>
          </p:nvPr>
        </p:nvSpPr>
        <p:spPr>
          <a:xfrm>
            <a:off x="13405104" y="7606330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4" name="Google Shape;44;p6"/>
          <p:cNvSpPr txBox="1"/>
          <p:nvPr>
            <p:ph idx="18" type="subTitle"/>
          </p:nvPr>
        </p:nvSpPr>
        <p:spPr>
          <a:xfrm>
            <a:off x="8586216" y="724056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5" name="Google Shape;45;p6"/>
          <p:cNvSpPr txBox="1"/>
          <p:nvPr>
            <p:ph idx="19" type="subTitle"/>
          </p:nvPr>
        </p:nvSpPr>
        <p:spPr>
          <a:xfrm>
            <a:off x="13405104" y="724056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6" name="Google Shape;46;p6"/>
          <p:cNvSpPr txBox="1"/>
          <p:nvPr>
            <p:ph idx="20" type="subTitle"/>
          </p:nvPr>
        </p:nvSpPr>
        <p:spPr>
          <a:xfrm>
            <a:off x="8586216" y="28514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7" name="Google Shape;47;p6"/>
          <p:cNvSpPr txBox="1"/>
          <p:nvPr>
            <p:ph idx="21" type="subTitle"/>
          </p:nvPr>
        </p:nvSpPr>
        <p:spPr>
          <a:xfrm>
            <a:off x="13405104" y="28514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8" name="Google Shape;48;p6"/>
          <p:cNvSpPr txBox="1"/>
          <p:nvPr>
            <p:ph idx="22" type="subTitle"/>
          </p:nvPr>
        </p:nvSpPr>
        <p:spPr>
          <a:xfrm>
            <a:off x="8586216" y="45888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9" name="Google Shape;49;p6"/>
          <p:cNvSpPr txBox="1"/>
          <p:nvPr>
            <p:ph idx="23" type="subTitle"/>
          </p:nvPr>
        </p:nvSpPr>
        <p:spPr>
          <a:xfrm>
            <a:off x="13405104" y="45888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0" name="Google Shape;50;p6"/>
          <p:cNvSpPr txBox="1"/>
          <p:nvPr>
            <p:ph idx="24" type="subTitle"/>
          </p:nvPr>
        </p:nvSpPr>
        <p:spPr>
          <a:xfrm>
            <a:off x="8586216" y="632616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1" name="Google Shape;51;p6"/>
          <p:cNvSpPr txBox="1"/>
          <p:nvPr>
            <p:ph idx="25" type="subTitle"/>
          </p:nvPr>
        </p:nvSpPr>
        <p:spPr>
          <a:xfrm>
            <a:off x="13405104" y="632616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2" name="Google Shape;52;p6"/>
          <p:cNvSpPr txBox="1"/>
          <p:nvPr>
            <p:ph idx="26" type="subTitle"/>
          </p:nvPr>
        </p:nvSpPr>
        <p:spPr>
          <a:xfrm>
            <a:off x="8586216" y="806352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3" name="Google Shape;53;p6"/>
          <p:cNvSpPr txBox="1"/>
          <p:nvPr>
            <p:ph idx="27" type="subTitle"/>
          </p:nvPr>
        </p:nvSpPr>
        <p:spPr>
          <a:xfrm>
            <a:off x="13405104" y="806352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5_Stats (Three)">
  <p:cSld name="TITLE_1_1_1_1">
    <p:bg>
      <p:bgPr>
        <a:solidFill>
          <a:schemeClr val="dk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1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1" name="Google Shape;311;p51"/>
          <p:cNvSpPr txBox="1"/>
          <p:nvPr>
            <p:ph type="ctrTitle"/>
          </p:nvPr>
        </p:nvSpPr>
        <p:spPr>
          <a:xfrm>
            <a:off x="1527048" y="3950475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12" name="Google Shape;312;p51"/>
          <p:cNvSpPr txBox="1"/>
          <p:nvPr>
            <p:ph idx="2" type="subTitle"/>
          </p:nvPr>
        </p:nvSpPr>
        <p:spPr>
          <a:xfrm>
            <a:off x="1527148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3" name="Google Shape;313;p51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4" name="Google Shape;314;p51"/>
          <p:cNvSpPr txBox="1"/>
          <p:nvPr>
            <p:ph idx="4" type="ctrTitle"/>
          </p:nvPr>
        </p:nvSpPr>
        <p:spPr>
          <a:xfrm>
            <a:off x="703165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15" name="Google Shape;315;p51"/>
          <p:cNvSpPr txBox="1"/>
          <p:nvPr>
            <p:ph idx="5" type="subTitle"/>
          </p:nvPr>
        </p:nvSpPr>
        <p:spPr>
          <a:xfrm>
            <a:off x="703175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6" name="Google Shape;316;p51"/>
          <p:cNvSpPr txBox="1"/>
          <p:nvPr>
            <p:ph idx="6" type="ctrTitle"/>
          </p:nvPr>
        </p:nvSpPr>
        <p:spPr>
          <a:xfrm>
            <a:off x="12536424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17" name="Google Shape;317;p51"/>
          <p:cNvSpPr txBox="1"/>
          <p:nvPr>
            <p:ph idx="7" type="subTitle"/>
          </p:nvPr>
        </p:nvSpPr>
        <p:spPr>
          <a:xfrm>
            <a:off x="12536524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8_Stat (Half)">
  <p:cSld name="TITLE_1_2_2_4">
    <p:bg>
      <p:bgPr>
        <a:solidFill>
          <a:schemeClr val="dk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0" name="Google Shape;320;p52"/>
          <p:cNvSpPr txBox="1"/>
          <p:nvPr>
            <p:ph type="ctrTitle"/>
          </p:nvPr>
        </p:nvSpPr>
        <p:spPr>
          <a:xfrm>
            <a:off x="1527048" y="3383280"/>
            <a:ext cx="77451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21" name="Google Shape;321;p52"/>
          <p:cNvSpPr txBox="1"/>
          <p:nvPr>
            <p:ph idx="2" type="subTitle"/>
          </p:nvPr>
        </p:nvSpPr>
        <p:spPr>
          <a:xfrm>
            <a:off x="1527103" y="54589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2" name="Google Shape;322;p52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1_Stats (Half)">
  <p:cSld name="TITLE_1_2_6">
    <p:bg>
      <p:bgPr>
        <a:solidFill>
          <a:schemeClr val="dk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5" name="Google Shape;325;p53"/>
          <p:cNvSpPr txBox="1"/>
          <p:nvPr>
            <p:ph type="ctrTitle"/>
          </p:nvPr>
        </p:nvSpPr>
        <p:spPr>
          <a:xfrm>
            <a:off x="1527048" y="2468875"/>
            <a:ext cx="77451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26" name="Google Shape;326;p53"/>
          <p:cNvSpPr txBox="1"/>
          <p:nvPr>
            <p:ph idx="2" type="subTitle"/>
          </p:nvPr>
        </p:nvSpPr>
        <p:spPr>
          <a:xfrm>
            <a:off x="1527103" y="3970971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7" name="Google Shape;327;p53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8" name="Google Shape;328;p53"/>
          <p:cNvSpPr txBox="1"/>
          <p:nvPr>
            <p:ph idx="4" type="ctrTitle"/>
          </p:nvPr>
        </p:nvSpPr>
        <p:spPr>
          <a:xfrm>
            <a:off x="1527048" y="5361701"/>
            <a:ext cx="77451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29" name="Google Shape;329;p53"/>
          <p:cNvSpPr txBox="1"/>
          <p:nvPr>
            <p:ph idx="5" type="subTitle"/>
          </p:nvPr>
        </p:nvSpPr>
        <p:spPr>
          <a:xfrm>
            <a:off x="1527103" y="6864100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4_Stat (Third)">
  <p:cSld name="TITLE_1_2_2_1_2">
    <p:bg>
      <p:bgPr>
        <a:solidFill>
          <a:schemeClr val="dk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2" name="Google Shape;332;p54"/>
          <p:cNvSpPr txBox="1"/>
          <p:nvPr>
            <p:ph type="ctrTitle"/>
          </p:nvPr>
        </p:nvSpPr>
        <p:spPr>
          <a:xfrm>
            <a:off x="777240" y="3383280"/>
            <a:ext cx="49287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33" name="Google Shape;333;p54"/>
          <p:cNvSpPr txBox="1"/>
          <p:nvPr>
            <p:ph idx="2" type="subTitle"/>
          </p:nvPr>
        </p:nvSpPr>
        <p:spPr>
          <a:xfrm>
            <a:off x="777275" y="54589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4" name="Google Shape;334;p54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7_Stats (Third)">
  <p:cSld name="TITLE_1_2_3_2">
    <p:bg>
      <p:bgPr>
        <a:solidFill>
          <a:schemeClr val="dk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7" name="Google Shape;337;p55"/>
          <p:cNvSpPr txBox="1"/>
          <p:nvPr>
            <p:ph type="ctrTitle"/>
          </p:nvPr>
        </p:nvSpPr>
        <p:spPr>
          <a:xfrm>
            <a:off x="777240" y="2468875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38" name="Google Shape;338;p55"/>
          <p:cNvSpPr txBox="1"/>
          <p:nvPr>
            <p:ph idx="2" type="subTitle"/>
          </p:nvPr>
        </p:nvSpPr>
        <p:spPr>
          <a:xfrm>
            <a:off x="777275" y="3970971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9" name="Google Shape;339;p55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0" name="Google Shape;340;p55"/>
          <p:cNvSpPr txBox="1"/>
          <p:nvPr>
            <p:ph idx="4" type="ctrTitle"/>
          </p:nvPr>
        </p:nvSpPr>
        <p:spPr>
          <a:xfrm>
            <a:off x="777240" y="5361701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41" name="Google Shape;341;p55"/>
          <p:cNvSpPr txBox="1"/>
          <p:nvPr>
            <p:ph idx="5" type="subTitle"/>
          </p:nvPr>
        </p:nvSpPr>
        <p:spPr>
          <a:xfrm>
            <a:off x="777275" y="6864100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0_End Card">
  <p:cSld name="SECTION_HEADER_2_1_2_3_1_1">
    <p:bg>
      <p:bgPr>
        <a:solidFill>
          <a:schemeClr val="dk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263" y="3586925"/>
            <a:ext cx="7205473" cy="3113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3_End Card (Gradient)">
  <p:cSld name="SECTION_HEADER_2_1_2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263" y="3586925"/>
            <a:ext cx="7205473" cy="3113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itle">
  <p:cSld name="TITLE_3">
    <p:bg>
      <p:bgPr>
        <a:solidFill>
          <a:schemeClr val="accent3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8"/>
          <p:cNvSpPr txBox="1"/>
          <p:nvPr>
            <p:ph idx="1" type="subTitle"/>
          </p:nvPr>
        </p:nvSpPr>
        <p:spPr>
          <a:xfrm>
            <a:off x="786384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48" name="Google Shape;348;p58"/>
          <p:cNvSpPr txBox="1"/>
          <p:nvPr>
            <p:ph idx="2" type="subTitle"/>
          </p:nvPr>
        </p:nvSpPr>
        <p:spPr>
          <a:xfrm>
            <a:off x="4315968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49" name="Google Shape;349;p58"/>
          <p:cNvSpPr txBox="1"/>
          <p:nvPr>
            <p:ph idx="3" type="subTitle"/>
          </p:nvPr>
        </p:nvSpPr>
        <p:spPr>
          <a:xfrm>
            <a:off x="7845552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50" name="Google Shape;350;p58"/>
          <p:cNvSpPr txBox="1"/>
          <p:nvPr>
            <p:ph type="ctrTitle"/>
          </p:nvPr>
        </p:nvSpPr>
        <p:spPr>
          <a:xfrm>
            <a:off x="786384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1" name="Google Shape;351;p58"/>
          <p:cNvSpPr txBox="1"/>
          <p:nvPr>
            <p:ph idx="4" type="subTitle"/>
          </p:nvPr>
        </p:nvSpPr>
        <p:spPr>
          <a:xfrm>
            <a:off x="786384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pic>
        <p:nvPicPr>
          <p:cNvPr id="352" name="Google Shape;352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29662" y="8815400"/>
            <a:ext cx="2439250" cy="105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Title (Gradient)">
  <p:cSld name="TITLE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9"/>
          <p:cNvSpPr txBox="1"/>
          <p:nvPr>
            <p:ph idx="1" type="subTitle"/>
          </p:nvPr>
        </p:nvSpPr>
        <p:spPr>
          <a:xfrm>
            <a:off x="786384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55" name="Google Shape;355;p59"/>
          <p:cNvSpPr txBox="1"/>
          <p:nvPr>
            <p:ph idx="2" type="subTitle"/>
          </p:nvPr>
        </p:nvSpPr>
        <p:spPr>
          <a:xfrm>
            <a:off x="4315968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56" name="Google Shape;356;p59"/>
          <p:cNvSpPr txBox="1"/>
          <p:nvPr>
            <p:ph idx="3" type="subTitle"/>
          </p:nvPr>
        </p:nvSpPr>
        <p:spPr>
          <a:xfrm>
            <a:off x="7845552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57" name="Google Shape;357;p59"/>
          <p:cNvSpPr txBox="1"/>
          <p:nvPr>
            <p:ph type="ctrTitle"/>
          </p:nvPr>
        </p:nvSpPr>
        <p:spPr>
          <a:xfrm>
            <a:off x="786384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8" name="Google Shape;358;p59"/>
          <p:cNvSpPr txBox="1"/>
          <p:nvPr>
            <p:ph idx="4" type="subTitle"/>
          </p:nvPr>
        </p:nvSpPr>
        <p:spPr>
          <a:xfrm>
            <a:off x="786384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pic>
        <p:nvPicPr>
          <p:cNvPr id="359" name="Google Shape;35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9662" y="8815400"/>
            <a:ext cx="2439250" cy="105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Agenda">
  <p:cSld name="SECTION_HEADER_2_2_3">
    <p:bg>
      <p:bgPr>
        <a:solidFill>
          <a:schemeClr val="accent3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0"/>
          <p:cNvSpPr txBox="1"/>
          <p:nvPr>
            <p:ph idx="1" type="body"/>
          </p:nvPr>
        </p:nvSpPr>
        <p:spPr>
          <a:xfrm>
            <a:off x="9372600" y="1828050"/>
            <a:ext cx="7163400" cy="693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2700"/>
              <a:buAutoNum type="romanLcPeriod"/>
              <a:defRPr sz="2700"/>
            </a:lvl9pPr>
          </a:lstStyle>
          <a:p/>
        </p:txBody>
      </p:sp>
      <p:sp>
        <p:nvSpPr>
          <p:cNvPr id="362" name="Google Shape;362;p60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Mission">
  <p:cSld name="SECTION_HEADER_2_1_2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1527048" y="3822192"/>
            <a:ext cx="133776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1527048" y="2999232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Agenda (Gradient)">
  <p:cSld name="SECTION_HEADER_2_2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1"/>
          <p:cNvSpPr txBox="1"/>
          <p:nvPr>
            <p:ph idx="1" type="body"/>
          </p:nvPr>
        </p:nvSpPr>
        <p:spPr>
          <a:xfrm>
            <a:off x="9372600" y="1828050"/>
            <a:ext cx="7163400" cy="693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2700"/>
              <a:buAutoNum type="romanLcPeriod"/>
              <a:defRPr sz="2700"/>
            </a:lvl9pPr>
          </a:lstStyle>
          <a:p/>
        </p:txBody>
      </p:sp>
      <p:sp>
        <p:nvSpPr>
          <p:cNvPr id="365" name="Google Shape;365;p61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Schedule">
  <p:cSld name="SECTION_HEADER_2_2_1_2">
    <p:bg>
      <p:bgPr>
        <a:solidFill>
          <a:schemeClr val="accent3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2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8" name="Google Shape;368;p62"/>
          <p:cNvSpPr txBox="1"/>
          <p:nvPr>
            <p:ph idx="1" type="subTitle"/>
          </p:nvPr>
        </p:nvSpPr>
        <p:spPr>
          <a:xfrm>
            <a:off x="8586216" y="238509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69" name="Google Shape;369;p62"/>
          <p:cNvSpPr txBox="1"/>
          <p:nvPr>
            <p:ph idx="2" type="subTitle"/>
          </p:nvPr>
        </p:nvSpPr>
        <p:spPr>
          <a:xfrm>
            <a:off x="13405104" y="238509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70" name="Google Shape;370;p62"/>
          <p:cNvSpPr txBox="1"/>
          <p:nvPr>
            <p:ph idx="3" type="subTitle"/>
          </p:nvPr>
        </p:nvSpPr>
        <p:spPr>
          <a:xfrm>
            <a:off x="8586216" y="201933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71" name="Google Shape;371;p62"/>
          <p:cNvSpPr txBox="1"/>
          <p:nvPr>
            <p:ph idx="4" type="subTitle"/>
          </p:nvPr>
        </p:nvSpPr>
        <p:spPr>
          <a:xfrm>
            <a:off x="13405104" y="201933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72" name="Google Shape;372;p62"/>
          <p:cNvSpPr txBox="1"/>
          <p:nvPr>
            <p:ph idx="5" type="subTitle"/>
          </p:nvPr>
        </p:nvSpPr>
        <p:spPr>
          <a:xfrm>
            <a:off x="8586216" y="412245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73" name="Google Shape;373;p62"/>
          <p:cNvSpPr txBox="1"/>
          <p:nvPr>
            <p:ph idx="6" type="subTitle"/>
          </p:nvPr>
        </p:nvSpPr>
        <p:spPr>
          <a:xfrm>
            <a:off x="13405104" y="412245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74" name="Google Shape;374;p62"/>
          <p:cNvSpPr txBox="1"/>
          <p:nvPr>
            <p:ph idx="7" type="subTitle"/>
          </p:nvPr>
        </p:nvSpPr>
        <p:spPr>
          <a:xfrm>
            <a:off x="8586216" y="37566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75" name="Google Shape;375;p62"/>
          <p:cNvSpPr txBox="1"/>
          <p:nvPr>
            <p:ph idx="8" type="subTitle"/>
          </p:nvPr>
        </p:nvSpPr>
        <p:spPr>
          <a:xfrm>
            <a:off x="13405104" y="37566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76" name="Google Shape;376;p62"/>
          <p:cNvSpPr txBox="1"/>
          <p:nvPr>
            <p:ph idx="9" type="subTitle"/>
          </p:nvPr>
        </p:nvSpPr>
        <p:spPr>
          <a:xfrm>
            <a:off x="8586216" y="585981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77" name="Google Shape;377;p62"/>
          <p:cNvSpPr txBox="1"/>
          <p:nvPr>
            <p:ph idx="13" type="subTitle"/>
          </p:nvPr>
        </p:nvSpPr>
        <p:spPr>
          <a:xfrm>
            <a:off x="13405104" y="585981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78" name="Google Shape;378;p62"/>
          <p:cNvSpPr txBox="1"/>
          <p:nvPr>
            <p:ph idx="14" type="subTitle"/>
          </p:nvPr>
        </p:nvSpPr>
        <p:spPr>
          <a:xfrm>
            <a:off x="8586216" y="54940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79" name="Google Shape;379;p62"/>
          <p:cNvSpPr txBox="1"/>
          <p:nvPr>
            <p:ph idx="15" type="subTitle"/>
          </p:nvPr>
        </p:nvSpPr>
        <p:spPr>
          <a:xfrm>
            <a:off x="13405104" y="54940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0" name="Google Shape;380;p62"/>
          <p:cNvSpPr txBox="1"/>
          <p:nvPr>
            <p:ph idx="16" type="subTitle"/>
          </p:nvPr>
        </p:nvSpPr>
        <p:spPr>
          <a:xfrm>
            <a:off x="8586216" y="759717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81" name="Google Shape;381;p62"/>
          <p:cNvSpPr txBox="1"/>
          <p:nvPr>
            <p:ph idx="17" type="subTitle"/>
          </p:nvPr>
        </p:nvSpPr>
        <p:spPr>
          <a:xfrm>
            <a:off x="13405104" y="759717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82" name="Google Shape;382;p62"/>
          <p:cNvSpPr txBox="1"/>
          <p:nvPr>
            <p:ph idx="18" type="subTitle"/>
          </p:nvPr>
        </p:nvSpPr>
        <p:spPr>
          <a:xfrm>
            <a:off x="8586216" y="72314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3" name="Google Shape;383;p62"/>
          <p:cNvSpPr txBox="1"/>
          <p:nvPr>
            <p:ph idx="19" type="subTitle"/>
          </p:nvPr>
        </p:nvSpPr>
        <p:spPr>
          <a:xfrm>
            <a:off x="13405104" y="72314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4" name="Google Shape;384;p62"/>
          <p:cNvSpPr txBox="1"/>
          <p:nvPr>
            <p:ph idx="20" type="subTitle"/>
          </p:nvPr>
        </p:nvSpPr>
        <p:spPr>
          <a:xfrm>
            <a:off x="8586216" y="28422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5" name="Google Shape;385;p62"/>
          <p:cNvSpPr txBox="1"/>
          <p:nvPr>
            <p:ph idx="21" type="subTitle"/>
          </p:nvPr>
        </p:nvSpPr>
        <p:spPr>
          <a:xfrm>
            <a:off x="13405104" y="28422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6" name="Google Shape;386;p62"/>
          <p:cNvSpPr txBox="1"/>
          <p:nvPr>
            <p:ph idx="22" type="subTitle"/>
          </p:nvPr>
        </p:nvSpPr>
        <p:spPr>
          <a:xfrm>
            <a:off x="8586216" y="45796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7" name="Google Shape;387;p62"/>
          <p:cNvSpPr txBox="1"/>
          <p:nvPr>
            <p:ph idx="23" type="subTitle"/>
          </p:nvPr>
        </p:nvSpPr>
        <p:spPr>
          <a:xfrm>
            <a:off x="13405104" y="45796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8" name="Google Shape;388;p62"/>
          <p:cNvSpPr txBox="1"/>
          <p:nvPr>
            <p:ph idx="24" type="subTitle"/>
          </p:nvPr>
        </p:nvSpPr>
        <p:spPr>
          <a:xfrm>
            <a:off x="8586216" y="63170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9" name="Google Shape;389;p62"/>
          <p:cNvSpPr txBox="1"/>
          <p:nvPr>
            <p:ph idx="25" type="subTitle"/>
          </p:nvPr>
        </p:nvSpPr>
        <p:spPr>
          <a:xfrm>
            <a:off x="13405104" y="63170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90" name="Google Shape;390;p62"/>
          <p:cNvSpPr txBox="1"/>
          <p:nvPr>
            <p:ph idx="26" type="subTitle"/>
          </p:nvPr>
        </p:nvSpPr>
        <p:spPr>
          <a:xfrm>
            <a:off x="8586216" y="805437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91" name="Google Shape;391;p62"/>
          <p:cNvSpPr txBox="1"/>
          <p:nvPr>
            <p:ph idx="27" type="subTitle"/>
          </p:nvPr>
        </p:nvSpPr>
        <p:spPr>
          <a:xfrm>
            <a:off x="13405104" y="805437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Mission">
  <p:cSld name="SECTION_HEADER_2_1_2_1_2">
    <p:bg>
      <p:bgPr>
        <a:solidFill>
          <a:schemeClr val="accent3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3"/>
          <p:cNvSpPr txBox="1"/>
          <p:nvPr>
            <p:ph type="title"/>
          </p:nvPr>
        </p:nvSpPr>
        <p:spPr>
          <a:xfrm>
            <a:off x="1527048" y="3822192"/>
            <a:ext cx="133776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4" name="Google Shape;394;p63"/>
          <p:cNvSpPr txBox="1"/>
          <p:nvPr>
            <p:ph idx="1" type="subTitle"/>
          </p:nvPr>
        </p:nvSpPr>
        <p:spPr>
          <a:xfrm>
            <a:off x="1527048" y="2999232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Quote">
  <p:cSld name="SECTION_HEADER_2_1_2_2_2">
    <p:bg>
      <p:bgPr>
        <a:solidFill>
          <a:schemeClr val="accent3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4"/>
          <p:cNvSpPr txBox="1"/>
          <p:nvPr>
            <p:ph type="title"/>
          </p:nvPr>
        </p:nvSpPr>
        <p:spPr>
          <a:xfrm>
            <a:off x="1527048" y="2788920"/>
            <a:ext cx="13377600" cy="4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7" name="Google Shape;397;p64"/>
          <p:cNvSpPr txBox="1"/>
          <p:nvPr>
            <p:ph idx="1" type="subTitle"/>
          </p:nvPr>
        </p:nvSpPr>
        <p:spPr>
          <a:xfrm>
            <a:off x="1527048" y="7543800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Section">
  <p:cSld name="SECTION_HEADER_2_3_2">
    <p:bg>
      <p:bgPr>
        <a:solidFill>
          <a:schemeClr val="accent3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5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Section (Gradient)">
  <p:cSld name="SECTION_HEADER_2_3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6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ext">
  <p:cSld name="TITLE_AND_BODY_1_3">
    <p:bg>
      <p:bgPr>
        <a:solidFill>
          <a:schemeClr val="accent3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7"/>
          <p:cNvSpPr txBox="1"/>
          <p:nvPr>
            <p:ph type="title"/>
          </p:nvPr>
        </p:nvSpPr>
        <p:spPr>
          <a:xfrm>
            <a:off x="1527048" y="2532888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4" name="Google Shape;404;p67"/>
          <p:cNvSpPr txBox="1"/>
          <p:nvPr>
            <p:ph idx="1" type="body"/>
          </p:nvPr>
        </p:nvSpPr>
        <p:spPr>
          <a:xfrm>
            <a:off x="1527048" y="4014216"/>
            <a:ext cx="1478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05" name="Google Shape;405;p67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Text (Two-Thirds)">
  <p:cSld name="TITLE_AND_BODY_1_1_3">
    <p:bg>
      <p:bgPr>
        <a:solidFill>
          <a:schemeClr val="accent3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8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08" name="Google Shape;408;p68"/>
          <p:cNvSpPr txBox="1"/>
          <p:nvPr>
            <p:ph type="title"/>
          </p:nvPr>
        </p:nvSpPr>
        <p:spPr>
          <a:xfrm>
            <a:off x="1527050" y="2532888"/>
            <a:ext cx="89124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9" name="Google Shape;409;p68"/>
          <p:cNvSpPr txBox="1"/>
          <p:nvPr>
            <p:ph idx="2" type="body"/>
          </p:nvPr>
        </p:nvSpPr>
        <p:spPr>
          <a:xfrm>
            <a:off x="1527050" y="4864606"/>
            <a:ext cx="89124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ext (Half)">
  <p:cSld name="TITLE_AND_BODY_2_5">
    <p:bg>
      <p:bgPr>
        <a:solidFill>
          <a:schemeClr val="accent3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9"/>
          <p:cNvSpPr txBox="1"/>
          <p:nvPr>
            <p:ph type="title"/>
          </p:nvPr>
        </p:nvSpPr>
        <p:spPr>
          <a:xfrm>
            <a:off x="777240" y="2532888"/>
            <a:ext cx="77451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2" name="Google Shape;412;p69"/>
          <p:cNvSpPr txBox="1"/>
          <p:nvPr>
            <p:ph idx="1" type="body"/>
          </p:nvPr>
        </p:nvSpPr>
        <p:spPr>
          <a:xfrm>
            <a:off x="777240" y="4864608"/>
            <a:ext cx="77451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13" name="Google Shape;413;p69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Text (Third)">
  <p:cSld name="TITLE_AND_BODY_2_1_3">
    <p:bg>
      <p:bgPr>
        <a:solidFill>
          <a:schemeClr val="accent3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0"/>
          <p:cNvSpPr txBox="1"/>
          <p:nvPr>
            <p:ph type="title"/>
          </p:nvPr>
        </p:nvSpPr>
        <p:spPr>
          <a:xfrm>
            <a:off x="777240" y="2532888"/>
            <a:ext cx="49287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6" name="Google Shape;416;p70"/>
          <p:cNvSpPr txBox="1"/>
          <p:nvPr>
            <p:ph idx="1" type="body"/>
          </p:nvPr>
        </p:nvSpPr>
        <p:spPr>
          <a:xfrm>
            <a:off x="777240" y="5742432"/>
            <a:ext cx="49287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17" name="Google Shape;417;p70"/>
          <p:cNvSpPr txBox="1"/>
          <p:nvPr>
            <p:ph idx="2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Quote">
  <p:cSld name="SECTION_HEADER_2_1_2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527048" y="2788920"/>
            <a:ext cx="13377600" cy="4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8"/>
          <p:cNvSpPr txBox="1"/>
          <p:nvPr>
            <p:ph idx="1" type="subTitle"/>
          </p:nvPr>
        </p:nvSpPr>
        <p:spPr>
          <a:xfrm>
            <a:off x="1527048" y="7543800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olumns (Two)">
  <p:cSld name="TITLE_AND_BODY_2_2_3">
    <p:bg>
      <p:bgPr>
        <a:solidFill>
          <a:schemeClr val="accent3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1"/>
          <p:cNvSpPr txBox="1"/>
          <p:nvPr>
            <p:ph type="title"/>
          </p:nvPr>
        </p:nvSpPr>
        <p:spPr>
          <a:xfrm>
            <a:off x="1527048" y="2532888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20" name="Google Shape;420;p71"/>
          <p:cNvSpPr txBox="1"/>
          <p:nvPr>
            <p:ph idx="1" type="body"/>
          </p:nvPr>
        </p:nvSpPr>
        <p:spPr>
          <a:xfrm>
            <a:off x="1527048" y="5751576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21" name="Google Shape;421;p71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22" name="Google Shape;422;p71"/>
          <p:cNvSpPr txBox="1"/>
          <p:nvPr>
            <p:ph idx="3" type="title"/>
          </p:nvPr>
        </p:nvSpPr>
        <p:spPr>
          <a:xfrm>
            <a:off x="10433304" y="2532888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23" name="Google Shape;423;p71"/>
          <p:cNvSpPr txBox="1"/>
          <p:nvPr>
            <p:ph idx="4" type="body"/>
          </p:nvPr>
        </p:nvSpPr>
        <p:spPr>
          <a:xfrm>
            <a:off x="10433304" y="5751576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olumns (Three)">
  <p:cSld name="TITLE_AND_BODY_2_2_1_4">
    <p:bg>
      <p:bgPr>
        <a:solidFill>
          <a:schemeClr val="accent3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2"/>
          <p:cNvSpPr txBox="1"/>
          <p:nvPr>
            <p:ph type="title"/>
          </p:nvPr>
        </p:nvSpPr>
        <p:spPr>
          <a:xfrm>
            <a:off x="1161288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6" name="Google Shape;426;p72"/>
          <p:cNvSpPr txBox="1"/>
          <p:nvPr>
            <p:ph idx="1" type="body"/>
          </p:nvPr>
        </p:nvSpPr>
        <p:spPr>
          <a:xfrm>
            <a:off x="1161288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27" name="Google Shape;427;p72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28" name="Google Shape;428;p72"/>
          <p:cNvSpPr txBox="1"/>
          <p:nvPr>
            <p:ph idx="3" type="title"/>
          </p:nvPr>
        </p:nvSpPr>
        <p:spPr>
          <a:xfrm>
            <a:off x="7095744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9" name="Google Shape;429;p72"/>
          <p:cNvSpPr txBox="1"/>
          <p:nvPr>
            <p:ph idx="4" type="body"/>
          </p:nvPr>
        </p:nvSpPr>
        <p:spPr>
          <a:xfrm>
            <a:off x="7095744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30" name="Google Shape;430;p72"/>
          <p:cNvSpPr txBox="1"/>
          <p:nvPr>
            <p:ph idx="5" type="title"/>
          </p:nvPr>
        </p:nvSpPr>
        <p:spPr>
          <a:xfrm>
            <a:off x="13039344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1" name="Google Shape;431;p72"/>
          <p:cNvSpPr txBox="1"/>
          <p:nvPr>
            <p:ph idx="6" type="body"/>
          </p:nvPr>
        </p:nvSpPr>
        <p:spPr>
          <a:xfrm>
            <a:off x="13039344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Columns (Four)">
  <p:cSld name="TITLE_AND_BODY_2_2_1_1_2">
    <p:bg>
      <p:bgPr>
        <a:solidFill>
          <a:schemeClr val="accent3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3"/>
          <p:cNvSpPr txBox="1"/>
          <p:nvPr>
            <p:ph type="title"/>
          </p:nvPr>
        </p:nvSpPr>
        <p:spPr>
          <a:xfrm>
            <a:off x="116128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4" name="Google Shape;434;p73"/>
          <p:cNvSpPr txBox="1"/>
          <p:nvPr>
            <p:ph idx="1" type="body"/>
          </p:nvPr>
        </p:nvSpPr>
        <p:spPr>
          <a:xfrm>
            <a:off x="116128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35" name="Google Shape;435;p73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36" name="Google Shape;436;p73"/>
          <p:cNvSpPr txBox="1"/>
          <p:nvPr>
            <p:ph idx="3" type="title"/>
          </p:nvPr>
        </p:nvSpPr>
        <p:spPr>
          <a:xfrm>
            <a:off x="536752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7" name="Google Shape;437;p73"/>
          <p:cNvSpPr txBox="1"/>
          <p:nvPr>
            <p:ph idx="4" type="body"/>
          </p:nvPr>
        </p:nvSpPr>
        <p:spPr>
          <a:xfrm>
            <a:off x="536752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38" name="Google Shape;438;p73"/>
          <p:cNvSpPr txBox="1"/>
          <p:nvPr>
            <p:ph idx="5" type="title"/>
          </p:nvPr>
        </p:nvSpPr>
        <p:spPr>
          <a:xfrm>
            <a:off x="957376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9" name="Google Shape;439;p73"/>
          <p:cNvSpPr txBox="1"/>
          <p:nvPr>
            <p:ph idx="6" type="body"/>
          </p:nvPr>
        </p:nvSpPr>
        <p:spPr>
          <a:xfrm>
            <a:off x="957376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40" name="Google Shape;440;p73"/>
          <p:cNvSpPr txBox="1"/>
          <p:nvPr>
            <p:ph idx="7" type="title"/>
          </p:nvPr>
        </p:nvSpPr>
        <p:spPr>
          <a:xfrm>
            <a:off x="1378000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1" name="Google Shape;441;p73"/>
          <p:cNvSpPr txBox="1"/>
          <p:nvPr>
            <p:ph idx="8" type="body"/>
          </p:nvPr>
        </p:nvSpPr>
        <p:spPr>
          <a:xfrm>
            <a:off x="1378000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Points (Two)">
  <p:cSld name="TITLE_AND_BODY_2_2_1_2_2_2">
    <p:bg>
      <p:bgPr>
        <a:solidFill>
          <a:schemeClr val="accent3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4"/>
          <p:cNvSpPr txBox="1"/>
          <p:nvPr>
            <p:ph type="title"/>
          </p:nvPr>
        </p:nvSpPr>
        <p:spPr>
          <a:xfrm>
            <a:off x="1517904" y="636422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4" name="Google Shape;444;p74"/>
          <p:cNvSpPr txBox="1"/>
          <p:nvPr>
            <p:ph idx="1" type="body"/>
          </p:nvPr>
        </p:nvSpPr>
        <p:spPr>
          <a:xfrm>
            <a:off x="1517904" y="7845553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45" name="Google Shape;445;p74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46" name="Google Shape;446;p74"/>
          <p:cNvSpPr txBox="1"/>
          <p:nvPr>
            <p:ph idx="3" type="title"/>
          </p:nvPr>
        </p:nvSpPr>
        <p:spPr>
          <a:xfrm>
            <a:off x="10433304" y="636422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7" name="Google Shape;447;p74"/>
          <p:cNvSpPr txBox="1"/>
          <p:nvPr>
            <p:ph idx="4" type="body"/>
          </p:nvPr>
        </p:nvSpPr>
        <p:spPr>
          <a:xfrm>
            <a:off x="10433304" y="7845552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Points (Three)">
  <p:cSld name="TITLE_AND_BODY_2_2_1_2_4">
    <p:bg>
      <p:bgPr>
        <a:solidFill>
          <a:schemeClr val="accent3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5"/>
          <p:cNvSpPr txBox="1"/>
          <p:nvPr>
            <p:ph type="title"/>
          </p:nvPr>
        </p:nvSpPr>
        <p:spPr>
          <a:xfrm>
            <a:off x="1161288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50" name="Google Shape;450;p75"/>
          <p:cNvSpPr txBox="1"/>
          <p:nvPr>
            <p:ph idx="1" type="body"/>
          </p:nvPr>
        </p:nvSpPr>
        <p:spPr>
          <a:xfrm>
            <a:off x="1161288" y="7086601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51" name="Google Shape;451;p75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52" name="Google Shape;452;p75"/>
          <p:cNvSpPr txBox="1"/>
          <p:nvPr>
            <p:ph idx="3" type="title"/>
          </p:nvPr>
        </p:nvSpPr>
        <p:spPr>
          <a:xfrm>
            <a:off x="6729984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53" name="Google Shape;453;p75"/>
          <p:cNvSpPr txBox="1"/>
          <p:nvPr>
            <p:ph idx="4" type="body"/>
          </p:nvPr>
        </p:nvSpPr>
        <p:spPr>
          <a:xfrm>
            <a:off x="6729984" y="7086600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54" name="Google Shape;454;p75"/>
          <p:cNvSpPr txBox="1"/>
          <p:nvPr>
            <p:ph idx="5" type="title"/>
          </p:nvPr>
        </p:nvSpPr>
        <p:spPr>
          <a:xfrm>
            <a:off x="12298680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55" name="Google Shape;455;p75"/>
          <p:cNvSpPr txBox="1"/>
          <p:nvPr>
            <p:ph idx="6" type="body"/>
          </p:nvPr>
        </p:nvSpPr>
        <p:spPr>
          <a:xfrm>
            <a:off x="12298680" y="7086601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Points (Four)">
  <p:cSld name="TITLE_AND_BODY_2_2_1_2_1_3">
    <p:bg>
      <p:bgPr>
        <a:solidFill>
          <a:schemeClr val="accent3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6"/>
          <p:cNvSpPr txBox="1"/>
          <p:nvPr>
            <p:ph type="title"/>
          </p:nvPr>
        </p:nvSpPr>
        <p:spPr>
          <a:xfrm>
            <a:off x="116128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58" name="Google Shape;458;p76"/>
          <p:cNvSpPr txBox="1"/>
          <p:nvPr>
            <p:ph idx="1" type="body"/>
          </p:nvPr>
        </p:nvSpPr>
        <p:spPr>
          <a:xfrm>
            <a:off x="116128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59" name="Google Shape;459;p76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60" name="Google Shape;460;p76"/>
          <p:cNvSpPr txBox="1"/>
          <p:nvPr>
            <p:ph idx="3" type="title"/>
          </p:nvPr>
        </p:nvSpPr>
        <p:spPr>
          <a:xfrm>
            <a:off x="536752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61" name="Google Shape;461;p76"/>
          <p:cNvSpPr txBox="1"/>
          <p:nvPr>
            <p:ph idx="4" type="body"/>
          </p:nvPr>
        </p:nvSpPr>
        <p:spPr>
          <a:xfrm>
            <a:off x="536752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62" name="Google Shape;462;p76"/>
          <p:cNvSpPr txBox="1"/>
          <p:nvPr>
            <p:ph idx="5" type="title"/>
          </p:nvPr>
        </p:nvSpPr>
        <p:spPr>
          <a:xfrm>
            <a:off x="957376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63" name="Google Shape;463;p76"/>
          <p:cNvSpPr txBox="1"/>
          <p:nvPr>
            <p:ph idx="6" type="body"/>
          </p:nvPr>
        </p:nvSpPr>
        <p:spPr>
          <a:xfrm>
            <a:off x="957376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64" name="Google Shape;464;p76"/>
          <p:cNvSpPr txBox="1"/>
          <p:nvPr>
            <p:ph idx="7" type="title"/>
          </p:nvPr>
        </p:nvSpPr>
        <p:spPr>
          <a:xfrm>
            <a:off x="1378000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65" name="Google Shape;465;p76"/>
          <p:cNvSpPr txBox="1"/>
          <p:nvPr>
            <p:ph idx="8" type="body"/>
          </p:nvPr>
        </p:nvSpPr>
        <p:spPr>
          <a:xfrm>
            <a:off x="1378000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Big Stat">
  <p:cSld name="TITLE_1_4">
    <p:bg>
      <p:bgPr>
        <a:solidFill>
          <a:schemeClr val="accent3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7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68" name="Google Shape;468;p77"/>
          <p:cNvSpPr txBox="1"/>
          <p:nvPr>
            <p:ph type="ctrTitle"/>
          </p:nvPr>
        </p:nvSpPr>
        <p:spPr>
          <a:xfrm>
            <a:off x="1527050" y="3383275"/>
            <a:ext cx="152226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69" name="Google Shape;469;p77"/>
          <p:cNvSpPr txBox="1"/>
          <p:nvPr>
            <p:ph idx="2" type="subTitle"/>
          </p:nvPr>
        </p:nvSpPr>
        <p:spPr>
          <a:xfrm>
            <a:off x="1527050" y="5458973"/>
            <a:ext cx="15222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70" name="Google Shape;470;p77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3_Stats (Two)">
  <p:cSld name="TITLE_1_1_3">
    <p:bg>
      <p:bgPr>
        <a:solidFill>
          <a:schemeClr val="accent3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8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73" name="Google Shape;473;p78"/>
          <p:cNvSpPr txBox="1"/>
          <p:nvPr>
            <p:ph type="ctrTitle"/>
          </p:nvPr>
        </p:nvSpPr>
        <p:spPr>
          <a:xfrm>
            <a:off x="1403550" y="3383275"/>
            <a:ext cx="63369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74" name="Google Shape;474;p78"/>
          <p:cNvSpPr txBox="1"/>
          <p:nvPr>
            <p:ph idx="2" type="subTitle"/>
          </p:nvPr>
        </p:nvSpPr>
        <p:spPr>
          <a:xfrm>
            <a:off x="1403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75" name="Google Shape;475;p78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476" name="Google Shape;476;p78"/>
          <p:cNvSpPr txBox="1"/>
          <p:nvPr>
            <p:ph idx="4" type="ctrTitle"/>
          </p:nvPr>
        </p:nvSpPr>
        <p:spPr>
          <a:xfrm>
            <a:off x="10547550" y="3383275"/>
            <a:ext cx="63369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77" name="Google Shape;477;p78"/>
          <p:cNvSpPr txBox="1"/>
          <p:nvPr>
            <p:ph idx="5" type="subTitle"/>
          </p:nvPr>
        </p:nvSpPr>
        <p:spPr>
          <a:xfrm>
            <a:off x="10547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6_Stats (Three)">
  <p:cSld name="TITLE_1_1_1_2">
    <p:bg>
      <p:bgPr>
        <a:solidFill>
          <a:schemeClr val="accent3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9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80" name="Google Shape;480;p79"/>
          <p:cNvSpPr txBox="1"/>
          <p:nvPr>
            <p:ph type="ctrTitle"/>
          </p:nvPr>
        </p:nvSpPr>
        <p:spPr>
          <a:xfrm>
            <a:off x="1527048" y="3950475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81" name="Google Shape;481;p79"/>
          <p:cNvSpPr txBox="1"/>
          <p:nvPr>
            <p:ph idx="2" type="subTitle"/>
          </p:nvPr>
        </p:nvSpPr>
        <p:spPr>
          <a:xfrm>
            <a:off x="1527148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82" name="Google Shape;482;p79"/>
          <p:cNvSpPr txBox="1"/>
          <p:nvPr>
            <p:ph idx="3" type="subTitle"/>
          </p:nvPr>
        </p:nvSpPr>
        <p:spPr>
          <a:xfrm>
            <a:off x="4313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483" name="Google Shape;483;p79"/>
          <p:cNvSpPr txBox="1"/>
          <p:nvPr>
            <p:ph idx="4" type="ctrTitle"/>
          </p:nvPr>
        </p:nvSpPr>
        <p:spPr>
          <a:xfrm>
            <a:off x="703165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84" name="Google Shape;484;p79"/>
          <p:cNvSpPr txBox="1"/>
          <p:nvPr>
            <p:ph idx="5" type="subTitle"/>
          </p:nvPr>
        </p:nvSpPr>
        <p:spPr>
          <a:xfrm>
            <a:off x="703175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85" name="Google Shape;485;p79"/>
          <p:cNvSpPr txBox="1"/>
          <p:nvPr>
            <p:ph idx="6" type="ctrTitle"/>
          </p:nvPr>
        </p:nvSpPr>
        <p:spPr>
          <a:xfrm>
            <a:off x="1265970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86" name="Google Shape;486;p79"/>
          <p:cNvSpPr txBox="1"/>
          <p:nvPr>
            <p:ph idx="7" type="subTitle"/>
          </p:nvPr>
        </p:nvSpPr>
        <p:spPr>
          <a:xfrm>
            <a:off x="1265980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9_Stat (Half)">
  <p:cSld name="TITLE_1_2_2_5">
    <p:bg>
      <p:bgPr>
        <a:solidFill>
          <a:schemeClr val="accent3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0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89" name="Google Shape;489;p80"/>
          <p:cNvSpPr txBox="1"/>
          <p:nvPr>
            <p:ph type="ctrTitle"/>
          </p:nvPr>
        </p:nvSpPr>
        <p:spPr>
          <a:xfrm>
            <a:off x="1527048" y="3383280"/>
            <a:ext cx="77451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90" name="Google Shape;490;p80"/>
          <p:cNvSpPr txBox="1"/>
          <p:nvPr>
            <p:ph idx="2" type="subTitle"/>
          </p:nvPr>
        </p:nvSpPr>
        <p:spPr>
          <a:xfrm>
            <a:off x="1527103" y="54589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91" name="Google Shape;491;p80"/>
          <p:cNvSpPr txBox="1"/>
          <p:nvPr>
            <p:ph idx="3" type="subTitle"/>
          </p:nvPr>
        </p:nvSpPr>
        <p:spPr>
          <a:xfrm>
            <a:off x="4313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Section">
  <p:cSld name="SECTION_HEADER_2_3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2_Stats (Half)">
  <p:cSld name="TITLE_1_2_7">
    <p:bg>
      <p:bgPr>
        <a:solidFill>
          <a:schemeClr val="accent3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1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94" name="Google Shape;494;p81"/>
          <p:cNvSpPr txBox="1"/>
          <p:nvPr>
            <p:ph type="ctrTitle"/>
          </p:nvPr>
        </p:nvSpPr>
        <p:spPr>
          <a:xfrm>
            <a:off x="1527048" y="2468875"/>
            <a:ext cx="77451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95" name="Google Shape;495;p81"/>
          <p:cNvSpPr txBox="1"/>
          <p:nvPr>
            <p:ph idx="2" type="subTitle"/>
          </p:nvPr>
        </p:nvSpPr>
        <p:spPr>
          <a:xfrm>
            <a:off x="1527103" y="3970971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96" name="Google Shape;496;p81"/>
          <p:cNvSpPr txBox="1"/>
          <p:nvPr>
            <p:ph idx="3" type="subTitle"/>
          </p:nvPr>
        </p:nvSpPr>
        <p:spPr>
          <a:xfrm>
            <a:off x="429768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497" name="Google Shape;497;p81"/>
          <p:cNvSpPr txBox="1"/>
          <p:nvPr>
            <p:ph idx="4" type="ctrTitle"/>
          </p:nvPr>
        </p:nvSpPr>
        <p:spPr>
          <a:xfrm>
            <a:off x="1527048" y="5361701"/>
            <a:ext cx="77451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98" name="Google Shape;498;p81"/>
          <p:cNvSpPr txBox="1"/>
          <p:nvPr>
            <p:ph idx="5" type="subTitle"/>
          </p:nvPr>
        </p:nvSpPr>
        <p:spPr>
          <a:xfrm>
            <a:off x="1527103" y="6864100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5_Stat (Third)">
  <p:cSld name="TITLE_1_2_2_1_3">
    <p:bg>
      <p:bgPr>
        <a:solidFill>
          <a:schemeClr val="accent3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2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01" name="Google Shape;501;p82"/>
          <p:cNvSpPr txBox="1"/>
          <p:nvPr>
            <p:ph type="ctrTitle"/>
          </p:nvPr>
        </p:nvSpPr>
        <p:spPr>
          <a:xfrm>
            <a:off x="777240" y="3383280"/>
            <a:ext cx="49287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02" name="Google Shape;502;p82"/>
          <p:cNvSpPr txBox="1"/>
          <p:nvPr>
            <p:ph idx="2" type="subTitle"/>
          </p:nvPr>
        </p:nvSpPr>
        <p:spPr>
          <a:xfrm>
            <a:off x="777275" y="54589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503" name="Google Shape;503;p82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8_Stats (Third)">
  <p:cSld name="TITLE_1_2_3_3">
    <p:bg>
      <p:bgPr>
        <a:solidFill>
          <a:schemeClr val="accent3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3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06" name="Google Shape;506;p83"/>
          <p:cNvSpPr txBox="1"/>
          <p:nvPr>
            <p:ph type="ctrTitle"/>
          </p:nvPr>
        </p:nvSpPr>
        <p:spPr>
          <a:xfrm>
            <a:off x="777240" y="2468875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07" name="Google Shape;507;p83"/>
          <p:cNvSpPr txBox="1"/>
          <p:nvPr>
            <p:ph idx="2" type="subTitle"/>
          </p:nvPr>
        </p:nvSpPr>
        <p:spPr>
          <a:xfrm>
            <a:off x="777275" y="3970971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508" name="Google Shape;508;p83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509" name="Google Shape;509;p83"/>
          <p:cNvSpPr txBox="1"/>
          <p:nvPr>
            <p:ph idx="4" type="ctrTitle"/>
          </p:nvPr>
        </p:nvSpPr>
        <p:spPr>
          <a:xfrm>
            <a:off x="777240" y="5361701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10" name="Google Shape;510;p83"/>
          <p:cNvSpPr txBox="1"/>
          <p:nvPr>
            <p:ph idx="5" type="subTitle"/>
          </p:nvPr>
        </p:nvSpPr>
        <p:spPr>
          <a:xfrm>
            <a:off x="777275" y="6864100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1_End Card">
  <p:cSld name="SECTION_HEADER_2_1_2_3_1_2">
    <p:bg>
      <p:bgPr>
        <a:solidFill>
          <a:schemeClr val="accent3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350" y="3591975"/>
            <a:ext cx="7205299" cy="31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4_End Card (Gradient)">
  <p:cSld name="SECTION_HEADER_2_1_2_3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350" y="3591975"/>
            <a:ext cx="7205299" cy="31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5_White">
  <p:cSld name="SECTION_HEADER_2_1_2_3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6_Meta Gray">
  <p:cSld name="SECTION_HEADER_2_1_1">
    <p:bg>
      <p:bgPr>
        <a:solidFill>
          <a:schemeClr val="dk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7_Light Gray">
  <p:cSld name="SECTION_HEADER_2_1_1_1">
    <p:bg>
      <p:bgPr>
        <a:solidFill>
          <a:schemeClr val="accent3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8_Gradient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9_Dark Gradient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Section (Gradient)">
  <p:cSld name="SECTION_HEADER_2_3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0_ Light Gradient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1"/>
          <p:cNvSpPr/>
          <p:nvPr/>
        </p:nvSpPr>
        <p:spPr>
          <a:xfrm>
            <a:off x="13257797" y="7415213"/>
            <a:ext cx="1414800" cy="1101000"/>
          </a:xfrm>
          <a:prstGeom prst="rect">
            <a:avLst/>
          </a:prstGeom>
          <a:solidFill>
            <a:srgbClr val="FDFD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91"/>
          <p:cNvSpPr/>
          <p:nvPr/>
        </p:nvSpPr>
        <p:spPr>
          <a:xfrm>
            <a:off x="13257797" y="5599763"/>
            <a:ext cx="1414800" cy="1101000"/>
          </a:xfrm>
          <a:prstGeom prst="rect">
            <a:avLst/>
          </a:prstGeom>
          <a:solidFill>
            <a:srgbClr val="FFF3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91"/>
          <p:cNvSpPr/>
          <p:nvPr/>
        </p:nvSpPr>
        <p:spPr>
          <a:xfrm>
            <a:off x="13257797" y="3784313"/>
            <a:ext cx="1414800" cy="1101000"/>
          </a:xfrm>
          <a:prstGeom prst="rect">
            <a:avLst/>
          </a:prstGeom>
          <a:solidFill>
            <a:srgbClr val="FFDC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91"/>
          <p:cNvSpPr/>
          <p:nvPr/>
        </p:nvSpPr>
        <p:spPr>
          <a:xfrm>
            <a:off x="11329322" y="7415213"/>
            <a:ext cx="1414800" cy="1101000"/>
          </a:xfrm>
          <a:prstGeom prst="rect">
            <a:avLst/>
          </a:prstGeom>
          <a:solidFill>
            <a:srgbClr val="B9F5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91"/>
          <p:cNvSpPr/>
          <p:nvPr/>
        </p:nvSpPr>
        <p:spPr>
          <a:xfrm>
            <a:off x="11329322" y="5599763"/>
            <a:ext cx="1414800" cy="1101000"/>
          </a:xfrm>
          <a:prstGeom prst="rect">
            <a:avLst/>
          </a:prstGeom>
          <a:solidFill>
            <a:srgbClr val="28D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91"/>
          <p:cNvSpPr/>
          <p:nvPr/>
        </p:nvSpPr>
        <p:spPr>
          <a:xfrm>
            <a:off x="11329322" y="3784313"/>
            <a:ext cx="1414800" cy="1101000"/>
          </a:xfrm>
          <a:prstGeom prst="rect">
            <a:avLst/>
          </a:prstGeom>
          <a:solidFill>
            <a:srgbClr val="007D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91"/>
          <p:cNvSpPr/>
          <p:nvPr/>
        </p:nvSpPr>
        <p:spPr>
          <a:xfrm>
            <a:off x="11329322" y="1968863"/>
            <a:ext cx="1414800" cy="1101000"/>
          </a:xfrm>
          <a:prstGeom prst="rect">
            <a:avLst/>
          </a:prstGeom>
          <a:solidFill>
            <a:srgbClr val="0037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91"/>
          <p:cNvSpPr/>
          <p:nvPr/>
        </p:nvSpPr>
        <p:spPr>
          <a:xfrm>
            <a:off x="9400847" y="7415213"/>
            <a:ext cx="1414800" cy="1101000"/>
          </a:xfrm>
          <a:prstGeom prst="rect">
            <a:avLst/>
          </a:prstGeom>
          <a:solidFill>
            <a:srgbClr val="A5F0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91"/>
          <p:cNvSpPr/>
          <p:nvPr/>
        </p:nvSpPr>
        <p:spPr>
          <a:xfrm>
            <a:off x="9400847" y="5599763"/>
            <a:ext cx="1414800" cy="1101000"/>
          </a:xfrm>
          <a:prstGeom prst="rect">
            <a:avLst/>
          </a:prstGeom>
          <a:solidFill>
            <a:srgbClr val="00D2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91"/>
          <p:cNvSpPr/>
          <p:nvPr/>
        </p:nvSpPr>
        <p:spPr>
          <a:xfrm>
            <a:off x="9400847" y="3784313"/>
            <a:ext cx="1414800" cy="1101000"/>
          </a:xfrm>
          <a:prstGeom prst="rect">
            <a:avLst/>
          </a:prstGeom>
          <a:solidFill>
            <a:srgbClr val="0078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91"/>
          <p:cNvSpPr/>
          <p:nvPr/>
        </p:nvSpPr>
        <p:spPr>
          <a:xfrm>
            <a:off x="9400847" y="1968863"/>
            <a:ext cx="1414800" cy="1101000"/>
          </a:xfrm>
          <a:prstGeom prst="rect">
            <a:avLst/>
          </a:prstGeom>
          <a:solidFill>
            <a:srgbClr val="0041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91"/>
          <p:cNvSpPr/>
          <p:nvPr/>
        </p:nvSpPr>
        <p:spPr>
          <a:xfrm>
            <a:off x="7472372" y="1968863"/>
            <a:ext cx="1414800" cy="1101000"/>
          </a:xfrm>
          <a:prstGeom prst="rect">
            <a:avLst/>
          </a:prstGeom>
          <a:solidFill>
            <a:srgbClr val="2805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91"/>
          <p:cNvSpPr/>
          <p:nvPr/>
        </p:nvSpPr>
        <p:spPr>
          <a:xfrm>
            <a:off x="7472372" y="5599763"/>
            <a:ext cx="1414800" cy="1101000"/>
          </a:xfrm>
          <a:prstGeom prst="rect">
            <a:avLst/>
          </a:prstGeom>
          <a:solidFill>
            <a:srgbClr val="877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91"/>
          <p:cNvSpPr/>
          <p:nvPr/>
        </p:nvSpPr>
        <p:spPr>
          <a:xfrm>
            <a:off x="7472372" y="3784313"/>
            <a:ext cx="1414800" cy="1101000"/>
          </a:xfrm>
          <a:prstGeom prst="rect">
            <a:avLst/>
          </a:prstGeom>
          <a:solidFill>
            <a:srgbClr val="6441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91"/>
          <p:cNvSpPr/>
          <p:nvPr/>
        </p:nvSpPr>
        <p:spPr>
          <a:xfrm>
            <a:off x="7472372" y="7415213"/>
            <a:ext cx="1414800" cy="1101000"/>
          </a:xfrm>
          <a:prstGeom prst="rect">
            <a:avLst/>
          </a:prstGeom>
          <a:solidFill>
            <a:srgbClr val="D2D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91"/>
          <p:cNvSpPr/>
          <p:nvPr/>
        </p:nvSpPr>
        <p:spPr>
          <a:xfrm>
            <a:off x="5543897" y="7415213"/>
            <a:ext cx="1414800" cy="1101000"/>
          </a:xfrm>
          <a:prstGeom prst="rect">
            <a:avLst/>
          </a:prstGeom>
          <a:solidFill>
            <a:srgbClr val="FFD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91"/>
          <p:cNvSpPr/>
          <p:nvPr/>
        </p:nvSpPr>
        <p:spPr>
          <a:xfrm>
            <a:off x="5543897" y="5599763"/>
            <a:ext cx="1414800" cy="1101000"/>
          </a:xfrm>
          <a:prstGeom prst="rect">
            <a:avLst/>
          </a:prstGeom>
          <a:solidFill>
            <a:srgbClr val="FA7D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91"/>
          <p:cNvSpPr/>
          <p:nvPr/>
        </p:nvSpPr>
        <p:spPr>
          <a:xfrm>
            <a:off x="5543897" y="3784313"/>
            <a:ext cx="1414800" cy="1101000"/>
          </a:xfrm>
          <a:prstGeom prst="rect">
            <a:avLst/>
          </a:prstGeom>
          <a:solidFill>
            <a:srgbClr val="B43C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91"/>
          <p:cNvSpPr/>
          <p:nvPr/>
        </p:nvSpPr>
        <p:spPr>
          <a:xfrm>
            <a:off x="3615422" y="1968863"/>
            <a:ext cx="1414800" cy="1101000"/>
          </a:xfrm>
          <a:prstGeom prst="rect">
            <a:avLst/>
          </a:prstGeom>
          <a:solidFill>
            <a:srgbClr val="001E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91"/>
          <p:cNvSpPr/>
          <p:nvPr/>
        </p:nvSpPr>
        <p:spPr>
          <a:xfrm>
            <a:off x="3615422" y="5599763"/>
            <a:ext cx="1414800" cy="1101000"/>
          </a:xfrm>
          <a:prstGeom prst="rect">
            <a:avLst/>
          </a:prstGeom>
          <a:solidFill>
            <a:srgbClr val="0082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91"/>
          <p:cNvSpPr/>
          <p:nvPr/>
        </p:nvSpPr>
        <p:spPr>
          <a:xfrm>
            <a:off x="3615422" y="3784313"/>
            <a:ext cx="1414800" cy="1101000"/>
          </a:xfrm>
          <a:prstGeom prst="rect">
            <a:avLst/>
          </a:prstGeom>
          <a:solidFill>
            <a:srgbClr val="004B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91"/>
          <p:cNvSpPr/>
          <p:nvPr/>
        </p:nvSpPr>
        <p:spPr>
          <a:xfrm>
            <a:off x="3615422" y="7415213"/>
            <a:ext cx="1414800" cy="1101000"/>
          </a:xfrm>
          <a:prstGeom prst="rect">
            <a:avLst/>
          </a:prstGeom>
          <a:solidFill>
            <a:srgbClr val="AF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91"/>
          <p:cNvSpPr/>
          <p:nvPr/>
        </p:nvSpPr>
        <p:spPr>
          <a:xfrm>
            <a:off x="5543897" y="1968863"/>
            <a:ext cx="1414800" cy="1101000"/>
          </a:xfrm>
          <a:prstGeom prst="rect">
            <a:avLst/>
          </a:prstGeom>
          <a:solidFill>
            <a:srgbClr val="6400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4" name="Google Shape;54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-1819"/>
            <a:ext cx="18288000" cy="10286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42.xml"/><Relationship Id="rId86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41.xml"/><Relationship Id="rId85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44.xml"/><Relationship Id="rId88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43.xml"/><Relationship Id="rId87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91" Type="http://schemas.openxmlformats.org/officeDocument/2006/relationships/theme" Target="../theme/theme2.xml"/><Relationship Id="rId90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525" y="699525"/>
            <a:ext cx="77244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9525" y="3877050"/>
            <a:ext cx="7724400" cy="57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•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1pPr>
            <a:lvl2pPr indent="-342900" lvl="1" marL="9144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2pPr>
            <a:lvl3pPr indent="-342900" lvl="2" marL="13716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3pPr>
            <a:lvl4pPr indent="-342900" lvl="3" marL="18288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4pPr>
            <a:lvl5pPr indent="-342900" lvl="4" marL="22860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5pPr>
            <a:lvl6pPr indent="-342900" lvl="5" marL="27432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6pPr>
            <a:lvl7pPr indent="-342900" lvl="6" marL="32004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7pPr>
            <a:lvl8pPr indent="-342900" lvl="7" marL="36576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8pPr>
            <a:lvl9pPr indent="-342900" lvl="8" marL="4114800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240">
          <p15:clr>
            <a:srgbClr val="EA4335"/>
          </p15:clr>
        </p15:guide>
        <p15:guide id="2" pos="5760">
          <p15:clr>
            <a:srgbClr val="EA4335"/>
          </p15:clr>
        </p15:guide>
        <p15:guide id="3" pos="264">
          <p15:clr>
            <a:srgbClr val="EA4335"/>
          </p15:clr>
        </p15:guide>
        <p15:guide id="4" orient="horz" pos="264">
          <p15:clr>
            <a:srgbClr val="EA4335"/>
          </p15:clr>
        </p15:guide>
        <p15:guide id="5" pos="11256">
          <p15:clr>
            <a:srgbClr val="EA4335"/>
          </p15:clr>
        </p15:guide>
        <p15:guide id="6" orient="horz" pos="5997">
          <p15:clr>
            <a:srgbClr val="EA4335"/>
          </p15:clr>
        </p15:guide>
        <p15:guide id="7" pos="729">
          <p15:clr>
            <a:srgbClr val="EA4335"/>
          </p15:clr>
        </p15:guide>
        <p15:guide id="8" pos="1197">
          <p15:clr>
            <a:srgbClr val="EA4335"/>
          </p15:clr>
        </p15:guide>
        <p15:guide id="9" pos="1899">
          <p15:clr>
            <a:srgbClr val="EA4335"/>
          </p15:clr>
        </p15:guide>
        <p15:guide id="10" pos="3537">
          <p15:clr>
            <a:srgbClr val="EA4335"/>
          </p15:clr>
        </p15:guide>
        <p15:guide id="11" pos="3771">
          <p15:clr>
            <a:srgbClr val="EA4335"/>
          </p15:clr>
        </p15:guide>
        <p15:guide id="12" pos="4707">
          <p15:clr>
            <a:srgbClr val="EA4335"/>
          </p15:clr>
        </p15:guide>
        <p15:guide id="13" pos="5175">
          <p15:clr>
            <a:srgbClr val="EA4335"/>
          </p15:clr>
        </p15:guide>
        <p15:guide id="14" pos="7746">
          <p15:clr>
            <a:srgbClr val="EA4335"/>
          </p15:clr>
        </p15:guide>
        <p15:guide id="15" pos="8214">
          <p15:clr>
            <a:srgbClr val="EA4335"/>
          </p15:clr>
        </p15:guide>
        <p15:guide id="16" pos="8913">
          <p15:clr>
            <a:srgbClr val="EA4335"/>
          </p15:clr>
        </p15:guide>
        <p15:guide id="17" pos="498">
          <p15:clr>
            <a:srgbClr val="EA4335"/>
          </p15:clr>
        </p15:guide>
        <p15:guide id="18" pos="966">
          <p15:clr>
            <a:srgbClr val="EA4335"/>
          </p15:clr>
        </p15:guide>
        <p15:guide id="19" pos="1431">
          <p15:clr>
            <a:srgbClr val="EA4335"/>
          </p15:clr>
        </p15:guide>
        <p15:guide id="20" pos="1665">
          <p15:clr>
            <a:srgbClr val="EA4335"/>
          </p15:clr>
        </p15:guide>
        <p15:guide id="21" pos="4239">
          <p15:clr>
            <a:srgbClr val="EA4335"/>
          </p15:clr>
        </p15:guide>
        <p15:guide id="22" pos="4005">
          <p15:clr>
            <a:srgbClr val="EA4335"/>
          </p15:clr>
        </p15:guide>
        <p15:guide id="23" pos="4470">
          <p15:clr>
            <a:srgbClr val="EA4335"/>
          </p15:clr>
        </p15:guide>
        <p15:guide id="24" pos="4941">
          <p15:clr>
            <a:srgbClr val="EA4335"/>
          </p15:clr>
        </p15:guide>
        <p15:guide id="25" pos="5409">
          <p15:clr>
            <a:srgbClr val="EA4335"/>
          </p15:clr>
        </p15:guide>
        <p15:guide id="26" pos="7980">
          <p15:clr>
            <a:srgbClr val="EA4335"/>
          </p15:clr>
        </p15:guide>
        <p15:guide id="27" pos="8682">
          <p15:clr>
            <a:srgbClr val="EA4335"/>
          </p15:clr>
        </p15:guide>
        <p15:guide id="28" pos="9618">
          <p15:clr>
            <a:srgbClr val="EA4335"/>
          </p15:clr>
        </p15:guide>
        <p15:guide id="29" pos="2133">
          <p15:clr>
            <a:srgbClr val="EA4335"/>
          </p15:clr>
        </p15:guide>
        <p15:guide id="30" pos="2367">
          <p15:clr>
            <a:srgbClr val="EA4335"/>
          </p15:clr>
        </p15:guide>
        <p15:guide id="31" pos="2601">
          <p15:clr>
            <a:srgbClr val="EA4335"/>
          </p15:clr>
        </p15:guide>
        <p15:guide id="32" pos="2835">
          <p15:clr>
            <a:srgbClr val="EA4335"/>
          </p15:clr>
        </p15:guide>
        <p15:guide id="33" pos="3069">
          <p15:clr>
            <a:srgbClr val="EA4335"/>
          </p15:clr>
        </p15:guide>
        <p15:guide id="34" pos="3303">
          <p15:clr>
            <a:srgbClr val="EA4335"/>
          </p15:clr>
        </p15:guide>
        <p15:guide id="35" pos="5643">
          <p15:clr>
            <a:srgbClr val="EA4335"/>
          </p15:clr>
        </p15:guide>
        <p15:guide id="36" pos="5877">
          <p15:clr>
            <a:srgbClr val="EA4335"/>
          </p15:clr>
        </p15:guide>
        <p15:guide id="37" pos="6108">
          <p15:clr>
            <a:srgbClr val="EA4335"/>
          </p15:clr>
        </p15:guide>
        <p15:guide id="38" pos="6342">
          <p15:clr>
            <a:srgbClr val="EA4335"/>
          </p15:clr>
        </p15:guide>
        <p15:guide id="39" pos="6576">
          <p15:clr>
            <a:srgbClr val="EA4335"/>
          </p15:clr>
        </p15:guide>
        <p15:guide id="40" pos="6813">
          <p15:clr>
            <a:srgbClr val="EA4335"/>
          </p15:clr>
        </p15:guide>
        <p15:guide id="41" pos="7047">
          <p15:clr>
            <a:srgbClr val="EA4335"/>
          </p15:clr>
        </p15:guide>
        <p15:guide id="42" pos="7278">
          <p15:clr>
            <a:srgbClr val="EA4335"/>
          </p15:clr>
        </p15:guide>
        <p15:guide id="43" pos="7512">
          <p15:clr>
            <a:srgbClr val="EA4335"/>
          </p15:clr>
        </p15:guide>
        <p15:guide id="44" pos="8445">
          <p15:clr>
            <a:srgbClr val="EA4335"/>
          </p15:clr>
        </p15:guide>
        <p15:guide id="45" pos="9150">
          <p15:clr>
            <a:srgbClr val="EA4335"/>
          </p15:clr>
        </p15:guide>
        <p15:guide id="46" pos="9381">
          <p15:clr>
            <a:srgbClr val="EA4335"/>
          </p15:clr>
        </p15:guide>
        <p15:guide id="47" pos="9852">
          <p15:clr>
            <a:srgbClr val="EA4335"/>
          </p15:clr>
        </p15:guide>
        <p15:guide id="48" pos="10086">
          <p15:clr>
            <a:srgbClr val="EA4335"/>
          </p15:clr>
        </p15:guide>
        <p15:guide id="49" pos="10320">
          <p15:clr>
            <a:srgbClr val="EA4335"/>
          </p15:clr>
        </p15:guide>
        <p15:guide id="50" pos="10551">
          <p15:clr>
            <a:srgbClr val="EA4335"/>
          </p15:clr>
        </p15:guide>
        <p15:guide id="51" pos="10785">
          <p15:clr>
            <a:srgbClr val="EA4335"/>
          </p15:clr>
        </p15:guide>
        <p15:guide id="52" pos="11019">
          <p15:clr>
            <a:srgbClr val="EA4335"/>
          </p15:clr>
        </p15:guide>
        <p15:guide id="53" orient="horz" pos="480">
          <p15:clr>
            <a:srgbClr val="EA4335"/>
          </p15:clr>
        </p15:guide>
        <p15:guide id="54" orient="horz" pos="702">
          <p15:clr>
            <a:srgbClr val="EA4335"/>
          </p15:clr>
        </p15:guide>
        <p15:guide id="55" orient="horz" pos="927">
          <p15:clr>
            <a:srgbClr val="EA4335"/>
          </p15:clr>
        </p15:guide>
        <p15:guide id="56" orient="horz" pos="1146">
          <p15:clr>
            <a:srgbClr val="EA4335"/>
          </p15:clr>
        </p15:guide>
        <p15:guide id="57" orient="horz" pos="1365">
          <p15:clr>
            <a:srgbClr val="EA4335"/>
          </p15:clr>
        </p15:guide>
        <p15:guide id="58" orient="horz" pos="1587">
          <p15:clr>
            <a:srgbClr val="EA4335"/>
          </p15:clr>
        </p15:guide>
        <p15:guide id="59" orient="horz" pos="1806">
          <p15:clr>
            <a:srgbClr val="EA4335"/>
          </p15:clr>
        </p15:guide>
        <p15:guide id="60" orient="horz" pos="2028">
          <p15:clr>
            <a:srgbClr val="EA4335"/>
          </p15:clr>
        </p15:guide>
        <p15:guide id="61" orient="horz" pos="2250">
          <p15:clr>
            <a:srgbClr val="EA4335"/>
          </p15:clr>
        </p15:guide>
        <p15:guide id="62" orient="horz" pos="2469">
          <p15:clr>
            <a:srgbClr val="EA4335"/>
          </p15:clr>
        </p15:guide>
        <p15:guide id="63" orient="horz" pos="2688">
          <p15:clr>
            <a:srgbClr val="EA4335"/>
          </p15:clr>
        </p15:guide>
        <p15:guide id="64" orient="horz" pos="2907">
          <p15:clr>
            <a:srgbClr val="EA4335"/>
          </p15:clr>
        </p15:guide>
        <p15:guide id="65" orient="horz" pos="3123">
          <p15:clr>
            <a:srgbClr val="EA4335"/>
          </p15:clr>
        </p15:guide>
        <p15:guide id="66" orient="horz" pos="3351">
          <p15:clr>
            <a:srgbClr val="EA4335"/>
          </p15:clr>
        </p15:guide>
        <p15:guide id="67" orient="horz" pos="3570">
          <p15:clr>
            <a:srgbClr val="EA4335"/>
          </p15:clr>
        </p15:guide>
        <p15:guide id="68" orient="horz" pos="3789">
          <p15:clr>
            <a:srgbClr val="EA4335"/>
          </p15:clr>
        </p15:guide>
        <p15:guide id="69" orient="horz" pos="4011">
          <p15:clr>
            <a:srgbClr val="EA4335"/>
          </p15:clr>
        </p15:guide>
        <p15:guide id="70" orient="horz" pos="4230">
          <p15:clr>
            <a:srgbClr val="EA4335"/>
          </p15:clr>
        </p15:guide>
        <p15:guide id="71" orient="horz" pos="4449">
          <p15:clr>
            <a:srgbClr val="EA4335"/>
          </p15:clr>
        </p15:guide>
        <p15:guide id="72" orient="horz" pos="4671">
          <p15:clr>
            <a:srgbClr val="EA4335"/>
          </p15:clr>
        </p15:guide>
        <p15:guide id="73" orient="horz" pos="4893">
          <p15:clr>
            <a:srgbClr val="EA4335"/>
          </p15:clr>
        </p15:guide>
        <p15:guide id="74" orient="horz" pos="5112">
          <p15:clr>
            <a:srgbClr val="EA4335"/>
          </p15:clr>
        </p15:guide>
        <p15:guide id="75" orient="horz" pos="5331">
          <p15:clr>
            <a:srgbClr val="EA4335"/>
          </p15:clr>
        </p15:guide>
        <p15:guide id="76" orient="horz" pos="5553">
          <p15:clr>
            <a:srgbClr val="EA4335"/>
          </p15:clr>
        </p15:guide>
        <p15:guide id="77" orient="horz" pos="5772">
          <p15:clr>
            <a:srgbClr val="EA4335"/>
          </p15:clr>
        </p15:guide>
        <p15:guide id="78" orient="horz" pos="621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9" name="Google Shape;549;p92"/>
          <p:cNvCxnSpPr/>
          <p:nvPr/>
        </p:nvCxnSpPr>
        <p:spPr>
          <a:xfrm>
            <a:off x="14276352" y="3481350"/>
            <a:ext cx="1257000" cy="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0" name="Google Shape;550;p92"/>
          <p:cNvCxnSpPr/>
          <p:nvPr/>
        </p:nvCxnSpPr>
        <p:spPr>
          <a:xfrm>
            <a:off x="5453371" y="3481350"/>
            <a:ext cx="1257000" cy="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1" name="Google Shape;551;p92"/>
          <p:cNvCxnSpPr/>
          <p:nvPr/>
        </p:nvCxnSpPr>
        <p:spPr>
          <a:xfrm rot="10800000">
            <a:off x="5156550" y="5586907"/>
            <a:ext cx="2592300" cy="165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2" name="Google Shape;552;p92"/>
          <p:cNvSpPr/>
          <p:nvPr/>
        </p:nvSpPr>
        <p:spPr>
          <a:xfrm>
            <a:off x="4239024" y="4108350"/>
            <a:ext cx="1792500" cy="1047900"/>
          </a:xfrm>
          <a:prstGeom prst="roundRect">
            <a:avLst>
              <a:gd fmla="val 17023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53" name="Google Shape;553;p92"/>
          <p:cNvSpPr/>
          <p:nvPr/>
        </p:nvSpPr>
        <p:spPr>
          <a:xfrm>
            <a:off x="4113096" y="2519375"/>
            <a:ext cx="2066700" cy="2763600"/>
          </a:xfrm>
          <a:prstGeom prst="roundRect">
            <a:avLst>
              <a:gd fmla="val 12217" name="adj"/>
            </a:avLst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4" name="Google Shape;554;p92"/>
          <p:cNvCxnSpPr/>
          <p:nvPr/>
        </p:nvCxnSpPr>
        <p:spPr>
          <a:xfrm>
            <a:off x="2830227" y="3481338"/>
            <a:ext cx="1238100" cy="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5" name="Google Shape;555;p92"/>
          <p:cNvSpPr/>
          <p:nvPr/>
        </p:nvSpPr>
        <p:spPr>
          <a:xfrm>
            <a:off x="1593802" y="2957400"/>
            <a:ext cx="1792500" cy="1047900"/>
          </a:xfrm>
          <a:prstGeom prst="roundRect">
            <a:avLst>
              <a:gd fmla="val 1702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56" name="Google Shape;556;p92"/>
          <p:cNvSpPr txBox="1"/>
          <p:nvPr/>
        </p:nvSpPr>
        <p:spPr>
          <a:xfrm>
            <a:off x="1642836" y="2943793"/>
            <a:ext cx="17106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SHOT DETECTION</a:t>
            </a:r>
            <a:endParaRPr b="1" sz="1600">
              <a:solidFill>
                <a:schemeClr val="accent4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cxnSp>
        <p:nvCxnSpPr>
          <p:cNvPr id="557" name="Google Shape;557;p92"/>
          <p:cNvCxnSpPr/>
          <p:nvPr/>
        </p:nvCxnSpPr>
        <p:spPr>
          <a:xfrm>
            <a:off x="3616000" y="7324126"/>
            <a:ext cx="444000" cy="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8" name="Google Shape;558;p92"/>
          <p:cNvCxnSpPr/>
          <p:nvPr/>
        </p:nvCxnSpPr>
        <p:spPr>
          <a:xfrm>
            <a:off x="3599575" y="3475899"/>
            <a:ext cx="0" cy="38523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9" name="Google Shape;559;p92"/>
          <p:cNvCxnSpPr/>
          <p:nvPr/>
        </p:nvCxnSpPr>
        <p:spPr>
          <a:xfrm>
            <a:off x="1019734" y="3481350"/>
            <a:ext cx="567300" cy="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0" name="Google Shape;560;p92"/>
          <p:cNvSpPr txBox="1"/>
          <p:nvPr/>
        </p:nvSpPr>
        <p:spPr>
          <a:xfrm>
            <a:off x="-89754" y="3247822"/>
            <a:ext cx="15177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Input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61" name="Google Shape;561;p92"/>
          <p:cNvSpPr txBox="1"/>
          <p:nvPr/>
        </p:nvSpPr>
        <p:spPr>
          <a:xfrm>
            <a:off x="4390016" y="4108224"/>
            <a:ext cx="15177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x264 fast</a:t>
            </a:r>
            <a:b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</a:b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CRF 10–48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62" name="Google Shape;562;p92"/>
          <p:cNvSpPr/>
          <p:nvPr/>
        </p:nvSpPr>
        <p:spPr>
          <a:xfrm>
            <a:off x="6679696" y="4506450"/>
            <a:ext cx="2066700" cy="1646100"/>
          </a:xfrm>
          <a:prstGeom prst="roundRect">
            <a:avLst>
              <a:gd fmla="val 17023" name="adj"/>
            </a:avLst>
          </a:prstGeom>
          <a:solidFill>
            <a:srgbClr val="D2D2FF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63" name="Google Shape;563;p92"/>
          <p:cNvSpPr txBox="1"/>
          <p:nvPr/>
        </p:nvSpPr>
        <p:spPr>
          <a:xfrm>
            <a:off x="6679721" y="4534050"/>
            <a:ext cx="2066700" cy="15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For each (R,D):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shot 1: &lt;res</a:t>
            </a:r>
            <a:r>
              <a:rPr baseline="-25000"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1</a:t>
            </a: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, QP</a:t>
            </a:r>
            <a:r>
              <a:rPr baseline="-25000"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1</a:t>
            </a: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&gt;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:</a:t>
            </a:r>
            <a:b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</a:b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shot n: &lt;res</a:t>
            </a:r>
            <a:r>
              <a:rPr baseline="-25000"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n,</a:t>
            </a: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 QP</a:t>
            </a:r>
            <a:r>
              <a:rPr baseline="-25000"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n</a:t>
            </a: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&gt;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cxnSp>
        <p:nvCxnSpPr>
          <p:cNvPr id="564" name="Google Shape;564;p92"/>
          <p:cNvCxnSpPr/>
          <p:nvPr/>
        </p:nvCxnSpPr>
        <p:spPr>
          <a:xfrm>
            <a:off x="5167534" y="5592850"/>
            <a:ext cx="0" cy="80550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5" name="Google Shape;565;p92"/>
          <p:cNvSpPr txBox="1"/>
          <p:nvPr/>
        </p:nvSpPr>
        <p:spPr>
          <a:xfrm>
            <a:off x="400175" y="1899225"/>
            <a:ext cx="8362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Project convex hull from fast preset to slow preset</a:t>
            </a:r>
            <a:endParaRPr sz="24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66" name="Google Shape;566;p92"/>
          <p:cNvSpPr/>
          <p:nvPr/>
        </p:nvSpPr>
        <p:spPr>
          <a:xfrm>
            <a:off x="4261549" y="2957400"/>
            <a:ext cx="1792500" cy="1047900"/>
          </a:xfrm>
          <a:prstGeom prst="roundRect">
            <a:avLst>
              <a:gd fmla="val 1702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67" name="Google Shape;567;p92"/>
          <p:cNvSpPr txBox="1"/>
          <p:nvPr/>
        </p:nvSpPr>
        <p:spPr>
          <a:xfrm>
            <a:off x="4310582" y="2943793"/>
            <a:ext cx="17106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PER SHOT ENCODE</a:t>
            </a:r>
            <a:endParaRPr b="1" sz="1600">
              <a:solidFill>
                <a:schemeClr val="accent4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68" name="Google Shape;568;p92"/>
          <p:cNvSpPr/>
          <p:nvPr/>
        </p:nvSpPr>
        <p:spPr>
          <a:xfrm>
            <a:off x="6713471" y="2957407"/>
            <a:ext cx="2066700" cy="1047900"/>
          </a:xfrm>
          <a:prstGeom prst="roundRect">
            <a:avLst>
              <a:gd fmla="val 1702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69" name="Google Shape;569;p92"/>
          <p:cNvSpPr txBox="1"/>
          <p:nvPr/>
        </p:nvSpPr>
        <p:spPr>
          <a:xfrm>
            <a:off x="6770002" y="2943800"/>
            <a:ext cx="1972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CONVEX </a:t>
            </a:r>
            <a:br>
              <a:rPr b="1" lang="en-US" sz="1600">
                <a:solidFill>
                  <a:schemeClr val="accent4"/>
                </a:solidFill>
                <a:latin typeface="Optimistic Text"/>
                <a:ea typeface="Optimistic Text"/>
                <a:cs typeface="Optimistic Text"/>
                <a:sym typeface="Optimistic Text"/>
              </a:rPr>
            </a:br>
            <a:r>
              <a:rPr b="1" lang="en-US" sz="1600">
                <a:solidFill>
                  <a:schemeClr val="accent4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HULL</a:t>
            </a:r>
            <a:endParaRPr b="1" sz="1600">
              <a:solidFill>
                <a:schemeClr val="accent4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70" name="Google Shape;570;p92"/>
          <p:cNvSpPr/>
          <p:nvPr/>
        </p:nvSpPr>
        <p:spPr>
          <a:xfrm>
            <a:off x="6630672" y="6418282"/>
            <a:ext cx="2066700" cy="1047900"/>
          </a:xfrm>
          <a:prstGeom prst="roundRect">
            <a:avLst>
              <a:gd fmla="val 17023" name="adj"/>
            </a:avLst>
          </a:prstGeom>
          <a:solidFill>
            <a:srgbClr val="A5F0E6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71" name="Google Shape;571;p92"/>
          <p:cNvSpPr txBox="1"/>
          <p:nvPr/>
        </p:nvSpPr>
        <p:spPr>
          <a:xfrm>
            <a:off x="6687206" y="6404675"/>
            <a:ext cx="1972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PROJECTED CONVEX HULL</a:t>
            </a:r>
            <a:endParaRPr b="1" sz="1600">
              <a:solidFill>
                <a:schemeClr val="lt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cxnSp>
        <p:nvCxnSpPr>
          <p:cNvPr id="572" name="Google Shape;572;p92"/>
          <p:cNvCxnSpPr/>
          <p:nvPr/>
        </p:nvCxnSpPr>
        <p:spPr>
          <a:xfrm>
            <a:off x="6056598" y="6949025"/>
            <a:ext cx="567300" cy="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3" name="Google Shape;573;p92"/>
          <p:cNvCxnSpPr/>
          <p:nvPr/>
        </p:nvCxnSpPr>
        <p:spPr>
          <a:xfrm>
            <a:off x="7727596" y="3702682"/>
            <a:ext cx="0" cy="80550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4" name="Google Shape;574;p92"/>
          <p:cNvCxnSpPr/>
          <p:nvPr/>
        </p:nvCxnSpPr>
        <p:spPr>
          <a:xfrm rot="10800000">
            <a:off x="13956966" y="5586907"/>
            <a:ext cx="2592300" cy="165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5" name="Google Shape;575;p92"/>
          <p:cNvCxnSpPr/>
          <p:nvPr/>
        </p:nvCxnSpPr>
        <p:spPr>
          <a:xfrm>
            <a:off x="11660579" y="3481338"/>
            <a:ext cx="1238100" cy="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6" name="Google Shape;576;p92"/>
          <p:cNvSpPr/>
          <p:nvPr/>
        </p:nvSpPr>
        <p:spPr>
          <a:xfrm>
            <a:off x="10424154" y="2957400"/>
            <a:ext cx="1792500" cy="1047900"/>
          </a:xfrm>
          <a:prstGeom prst="roundRect">
            <a:avLst>
              <a:gd fmla="val 1702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77" name="Google Shape;577;p92"/>
          <p:cNvSpPr txBox="1"/>
          <p:nvPr/>
        </p:nvSpPr>
        <p:spPr>
          <a:xfrm>
            <a:off x="10473188" y="2943793"/>
            <a:ext cx="17106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SHOT DETECTION</a:t>
            </a:r>
            <a:endParaRPr b="1" sz="1600">
              <a:solidFill>
                <a:schemeClr val="accent4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cxnSp>
        <p:nvCxnSpPr>
          <p:cNvPr id="578" name="Google Shape;578;p92"/>
          <p:cNvCxnSpPr/>
          <p:nvPr/>
        </p:nvCxnSpPr>
        <p:spPr>
          <a:xfrm>
            <a:off x="12446350" y="7324163"/>
            <a:ext cx="444000" cy="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9" name="Google Shape;579;p92"/>
          <p:cNvCxnSpPr/>
          <p:nvPr/>
        </p:nvCxnSpPr>
        <p:spPr>
          <a:xfrm>
            <a:off x="12429925" y="3475899"/>
            <a:ext cx="0" cy="38523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0" name="Google Shape;580;p92"/>
          <p:cNvCxnSpPr/>
          <p:nvPr/>
        </p:nvCxnSpPr>
        <p:spPr>
          <a:xfrm>
            <a:off x="9850086" y="3481350"/>
            <a:ext cx="567300" cy="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81" name="Google Shape;581;p92"/>
          <p:cNvSpPr txBox="1"/>
          <p:nvPr/>
        </p:nvSpPr>
        <p:spPr>
          <a:xfrm>
            <a:off x="8740597" y="3247822"/>
            <a:ext cx="15177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Input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cxnSp>
        <p:nvCxnSpPr>
          <p:cNvPr id="582" name="Google Shape;582;p92"/>
          <p:cNvCxnSpPr/>
          <p:nvPr/>
        </p:nvCxnSpPr>
        <p:spPr>
          <a:xfrm>
            <a:off x="13967950" y="5592850"/>
            <a:ext cx="0" cy="80550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83" name="Google Shape;583;p92"/>
          <p:cNvSpPr txBox="1"/>
          <p:nvPr/>
        </p:nvSpPr>
        <p:spPr>
          <a:xfrm>
            <a:off x="9393813" y="1899225"/>
            <a:ext cx="8362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Project convex hull between different encoders</a:t>
            </a:r>
            <a:endParaRPr sz="24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cxnSp>
        <p:nvCxnSpPr>
          <p:cNvPr id="584" name="Google Shape;584;p92"/>
          <p:cNvCxnSpPr/>
          <p:nvPr/>
        </p:nvCxnSpPr>
        <p:spPr>
          <a:xfrm>
            <a:off x="14857014" y="6949025"/>
            <a:ext cx="567300" cy="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85" name="Google Shape;585;p92"/>
          <p:cNvSpPr/>
          <p:nvPr/>
        </p:nvSpPr>
        <p:spPr>
          <a:xfrm>
            <a:off x="15508775" y="4506450"/>
            <a:ext cx="2066700" cy="1646100"/>
          </a:xfrm>
          <a:prstGeom prst="roundRect">
            <a:avLst>
              <a:gd fmla="val 17023" name="adj"/>
            </a:avLst>
          </a:prstGeom>
          <a:solidFill>
            <a:srgbClr val="D2D2FF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86" name="Google Shape;586;p92"/>
          <p:cNvSpPr txBox="1"/>
          <p:nvPr/>
        </p:nvSpPr>
        <p:spPr>
          <a:xfrm>
            <a:off x="15508800" y="4534050"/>
            <a:ext cx="2066700" cy="15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For each (R,D):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shot 1: &lt;res</a:t>
            </a:r>
            <a:r>
              <a:rPr baseline="-25000"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1</a:t>
            </a: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, QP</a:t>
            </a:r>
            <a:r>
              <a:rPr baseline="-25000"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1</a:t>
            </a: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&gt;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:</a:t>
            </a:r>
            <a:b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</a:b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shot n: &lt;res</a:t>
            </a:r>
            <a:r>
              <a:rPr baseline="-25000"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n,</a:t>
            </a: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 QP</a:t>
            </a:r>
            <a:r>
              <a:rPr baseline="-25000"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n</a:t>
            </a: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&gt;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87" name="Google Shape;587;p92"/>
          <p:cNvSpPr/>
          <p:nvPr/>
        </p:nvSpPr>
        <p:spPr>
          <a:xfrm>
            <a:off x="15542550" y="2957407"/>
            <a:ext cx="2066700" cy="1047900"/>
          </a:xfrm>
          <a:prstGeom prst="roundRect">
            <a:avLst>
              <a:gd fmla="val 1702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88" name="Google Shape;588;p92"/>
          <p:cNvSpPr txBox="1"/>
          <p:nvPr/>
        </p:nvSpPr>
        <p:spPr>
          <a:xfrm>
            <a:off x="15599080" y="2943800"/>
            <a:ext cx="1972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CONVEX </a:t>
            </a:r>
            <a:br>
              <a:rPr b="1" lang="en-US" sz="1600">
                <a:solidFill>
                  <a:schemeClr val="accent4"/>
                </a:solidFill>
                <a:latin typeface="Optimistic Text"/>
                <a:ea typeface="Optimistic Text"/>
                <a:cs typeface="Optimistic Text"/>
                <a:sym typeface="Optimistic Text"/>
              </a:rPr>
            </a:br>
            <a:r>
              <a:rPr b="1" lang="en-US" sz="1600">
                <a:solidFill>
                  <a:schemeClr val="accent4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HULL</a:t>
            </a:r>
            <a:endParaRPr b="1" sz="1600">
              <a:solidFill>
                <a:schemeClr val="accent4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89" name="Google Shape;589;p92"/>
          <p:cNvSpPr/>
          <p:nvPr/>
        </p:nvSpPr>
        <p:spPr>
          <a:xfrm>
            <a:off x="15459751" y="6418282"/>
            <a:ext cx="2066700" cy="1047900"/>
          </a:xfrm>
          <a:prstGeom prst="roundRect">
            <a:avLst>
              <a:gd fmla="val 17023" name="adj"/>
            </a:avLst>
          </a:prstGeom>
          <a:solidFill>
            <a:srgbClr val="A5F0E6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90" name="Google Shape;590;p92"/>
          <p:cNvSpPr txBox="1"/>
          <p:nvPr/>
        </p:nvSpPr>
        <p:spPr>
          <a:xfrm>
            <a:off x="15516285" y="6404675"/>
            <a:ext cx="19722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PROJECTED CONVEX HULL</a:t>
            </a:r>
            <a:endParaRPr b="1" sz="1600">
              <a:solidFill>
                <a:schemeClr val="lt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cxnSp>
        <p:nvCxnSpPr>
          <p:cNvPr id="591" name="Google Shape;591;p92"/>
          <p:cNvCxnSpPr/>
          <p:nvPr/>
        </p:nvCxnSpPr>
        <p:spPr>
          <a:xfrm>
            <a:off x="16542113" y="3702682"/>
            <a:ext cx="0" cy="805500"/>
          </a:xfrm>
          <a:prstGeom prst="straightConnector1">
            <a:avLst/>
          </a:pr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2" name="Google Shape;592;p92"/>
          <p:cNvSpPr txBox="1"/>
          <p:nvPr/>
        </p:nvSpPr>
        <p:spPr>
          <a:xfrm>
            <a:off x="4075196" y="2519369"/>
            <a:ext cx="2142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Stage 1</a:t>
            </a:r>
            <a:endParaRPr i="0" u="none" cap="none" strike="noStrike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93" name="Google Shape;593;p92"/>
          <p:cNvSpPr/>
          <p:nvPr/>
        </p:nvSpPr>
        <p:spPr>
          <a:xfrm>
            <a:off x="4239024" y="7974825"/>
            <a:ext cx="1792500" cy="1047900"/>
          </a:xfrm>
          <a:prstGeom prst="roundRect">
            <a:avLst>
              <a:gd fmla="val 17023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94" name="Google Shape;594;p92"/>
          <p:cNvSpPr/>
          <p:nvPr/>
        </p:nvSpPr>
        <p:spPr>
          <a:xfrm>
            <a:off x="4113096" y="6385850"/>
            <a:ext cx="2066700" cy="2763600"/>
          </a:xfrm>
          <a:prstGeom prst="roundRect">
            <a:avLst>
              <a:gd fmla="val 12217" name="adj"/>
            </a:avLst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92"/>
          <p:cNvSpPr txBox="1"/>
          <p:nvPr/>
        </p:nvSpPr>
        <p:spPr>
          <a:xfrm>
            <a:off x="4390016" y="7974699"/>
            <a:ext cx="15177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x264 veryslow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96" name="Google Shape;596;p92"/>
          <p:cNvSpPr/>
          <p:nvPr/>
        </p:nvSpPr>
        <p:spPr>
          <a:xfrm>
            <a:off x="4261549" y="6823875"/>
            <a:ext cx="1792500" cy="1047900"/>
          </a:xfrm>
          <a:prstGeom prst="roundRect">
            <a:avLst>
              <a:gd fmla="val 1702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97" name="Google Shape;597;p92"/>
          <p:cNvSpPr txBox="1"/>
          <p:nvPr/>
        </p:nvSpPr>
        <p:spPr>
          <a:xfrm>
            <a:off x="4310582" y="6810268"/>
            <a:ext cx="17106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PER SHOT ENCODE</a:t>
            </a:r>
            <a:endParaRPr b="1" sz="1600">
              <a:solidFill>
                <a:schemeClr val="accent4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98" name="Google Shape;598;p92"/>
          <p:cNvSpPr txBox="1"/>
          <p:nvPr/>
        </p:nvSpPr>
        <p:spPr>
          <a:xfrm>
            <a:off x="4075196" y="6385844"/>
            <a:ext cx="2142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Stage 2</a:t>
            </a:r>
            <a:endParaRPr i="0" u="none" cap="none" strike="noStrike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99" name="Google Shape;599;p92"/>
          <p:cNvSpPr/>
          <p:nvPr/>
        </p:nvSpPr>
        <p:spPr>
          <a:xfrm>
            <a:off x="13037361" y="4108350"/>
            <a:ext cx="1792500" cy="1047900"/>
          </a:xfrm>
          <a:prstGeom prst="roundRect">
            <a:avLst>
              <a:gd fmla="val 17023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0" name="Google Shape;600;p92"/>
          <p:cNvSpPr/>
          <p:nvPr/>
        </p:nvSpPr>
        <p:spPr>
          <a:xfrm>
            <a:off x="12911434" y="2519375"/>
            <a:ext cx="2066700" cy="2763600"/>
          </a:xfrm>
          <a:prstGeom prst="roundRect">
            <a:avLst>
              <a:gd fmla="val 12217" name="adj"/>
            </a:avLst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92"/>
          <p:cNvSpPr txBox="1"/>
          <p:nvPr/>
        </p:nvSpPr>
        <p:spPr>
          <a:xfrm>
            <a:off x="13188354" y="4108224"/>
            <a:ext cx="15177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VP9 speed 3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[28, 33, 38,</a:t>
            </a:r>
            <a:b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</a:b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43, 48, 51]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2" name="Google Shape;602;p92"/>
          <p:cNvSpPr/>
          <p:nvPr/>
        </p:nvSpPr>
        <p:spPr>
          <a:xfrm>
            <a:off x="13059886" y="2957400"/>
            <a:ext cx="1792500" cy="1047900"/>
          </a:xfrm>
          <a:prstGeom prst="roundRect">
            <a:avLst>
              <a:gd fmla="val 1702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3" name="Google Shape;603;p92"/>
          <p:cNvSpPr txBox="1"/>
          <p:nvPr/>
        </p:nvSpPr>
        <p:spPr>
          <a:xfrm>
            <a:off x="13108920" y="2943793"/>
            <a:ext cx="17106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PER SHOT ENCODE</a:t>
            </a:r>
            <a:endParaRPr b="1" sz="1600">
              <a:solidFill>
                <a:schemeClr val="accent4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4" name="Google Shape;604;p92"/>
          <p:cNvSpPr txBox="1"/>
          <p:nvPr/>
        </p:nvSpPr>
        <p:spPr>
          <a:xfrm>
            <a:off x="12873534" y="2519369"/>
            <a:ext cx="2142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Stage 1</a:t>
            </a:r>
            <a:endParaRPr i="0" u="none" cap="none" strike="noStrike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5" name="Google Shape;605;p92"/>
          <p:cNvSpPr/>
          <p:nvPr/>
        </p:nvSpPr>
        <p:spPr>
          <a:xfrm>
            <a:off x="13037361" y="7974825"/>
            <a:ext cx="1792500" cy="1047900"/>
          </a:xfrm>
          <a:prstGeom prst="roundRect">
            <a:avLst>
              <a:gd fmla="val 17023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6" name="Google Shape;606;p92"/>
          <p:cNvSpPr/>
          <p:nvPr/>
        </p:nvSpPr>
        <p:spPr>
          <a:xfrm>
            <a:off x="12911434" y="6385850"/>
            <a:ext cx="2066700" cy="2763600"/>
          </a:xfrm>
          <a:prstGeom prst="roundRect">
            <a:avLst>
              <a:gd fmla="val 12217" name="adj"/>
            </a:avLst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92"/>
          <p:cNvSpPr txBox="1"/>
          <p:nvPr/>
        </p:nvSpPr>
        <p:spPr>
          <a:xfrm>
            <a:off x="13188354" y="7974699"/>
            <a:ext cx="15177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AV1 speed 0</a:t>
            </a:r>
            <a:endParaRPr sz="16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8" name="Google Shape;608;p92"/>
          <p:cNvSpPr/>
          <p:nvPr/>
        </p:nvSpPr>
        <p:spPr>
          <a:xfrm>
            <a:off x="13059886" y="6823875"/>
            <a:ext cx="1792500" cy="1047900"/>
          </a:xfrm>
          <a:prstGeom prst="roundRect">
            <a:avLst>
              <a:gd fmla="val 1702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9" name="Google Shape;609;p92"/>
          <p:cNvSpPr txBox="1"/>
          <p:nvPr/>
        </p:nvSpPr>
        <p:spPr>
          <a:xfrm>
            <a:off x="13108920" y="6810268"/>
            <a:ext cx="17106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PER SHOT ENCODE</a:t>
            </a:r>
            <a:endParaRPr b="1" sz="1600">
              <a:solidFill>
                <a:schemeClr val="accent4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10" name="Google Shape;610;p92"/>
          <p:cNvSpPr txBox="1"/>
          <p:nvPr/>
        </p:nvSpPr>
        <p:spPr>
          <a:xfrm>
            <a:off x="12873534" y="6385844"/>
            <a:ext cx="2142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Stage 2</a:t>
            </a:r>
            <a:endParaRPr i="0" u="none" cap="none" strike="noStrike">
              <a:solidFill>
                <a:schemeClr val="lt2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9800"/>
            <a:ext cx="18288000" cy="7375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7104"/>
            <a:ext cx="18288000" cy="758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9500"/>
            <a:ext cx="18288000" cy="784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0" name="Google Shape;630;p96"/>
          <p:cNvCxnSpPr/>
          <p:nvPr/>
        </p:nvCxnSpPr>
        <p:spPr>
          <a:xfrm>
            <a:off x="2845305" y="5851327"/>
            <a:ext cx="4399800" cy="25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631" name="Google Shape;631;p96"/>
          <p:cNvCxnSpPr/>
          <p:nvPr/>
        </p:nvCxnSpPr>
        <p:spPr>
          <a:xfrm>
            <a:off x="2704336" y="8296760"/>
            <a:ext cx="776400" cy="25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632" name="Google Shape;632;p96"/>
          <p:cNvCxnSpPr/>
          <p:nvPr/>
        </p:nvCxnSpPr>
        <p:spPr>
          <a:xfrm flipH="1">
            <a:off x="3033675" y="5877319"/>
            <a:ext cx="23400" cy="24192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633" name="Google Shape;633;p96"/>
          <p:cNvSpPr txBox="1"/>
          <p:nvPr/>
        </p:nvSpPr>
        <p:spPr>
          <a:xfrm>
            <a:off x="2331352" y="6037525"/>
            <a:ext cx="31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Fewer encoding lanes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4" name="Google Shape;634;p96"/>
          <p:cNvSpPr txBox="1"/>
          <p:nvPr/>
        </p:nvSpPr>
        <p:spPr>
          <a:xfrm>
            <a:off x="1824300" y="4898303"/>
            <a:ext cx="5487000" cy="7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grpSp>
        <p:nvGrpSpPr>
          <p:cNvPr id="635" name="Google Shape;635;p96"/>
          <p:cNvGrpSpPr/>
          <p:nvPr/>
        </p:nvGrpSpPr>
        <p:grpSpPr>
          <a:xfrm>
            <a:off x="57231" y="1007487"/>
            <a:ext cx="17571309" cy="9279517"/>
            <a:chOff x="2467025" y="989800"/>
            <a:chExt cx="6638198" cy="3497349"/>
          </a:xfrm>
        </p:grpSpPr>
        <p:pic>
          <p:nvPicPr>
            <p:cNvPr id="636" name="Google Shape;636;p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67025" y="989800"/>
              <a:ext cx="6638198" cy="349734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37" name="Google Shape;637;p96"/>
            <p:cNvCxnSpPr/>
            <p:nvPr/>
          </p:nvCxnSpPr>
          <p:spPr>
            <a:xfrm flipH="1">
              <a:off x="4499825" y="1728450"/>
              <a:ext cx="6600" cy="1686600"/>
            </a:xfrm>
            <a:prstGeom prst="straightConnector1">
              <a:avLst/>
            </a:prstGeom>
            <a:noFill/>
            <a:ln cap="flat" cmpd="sng" w="19050">
              <a:solidFill>
                <a:srgbClr val="004065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96"/>
            <p:cNvCxnSpPr/>
            <p:nvPr/>
          </p:nvCxnSpPr>
          <p:spPr>
            <a:xfrm>
              <a:off x="7636250" y="1631550"/>
              <a:ext cx="0" cy="1783500"/>
            </a:xfrm>
            <a:prstGeom prst="straightConnector1">
              <a:avLst/>
            </a:prstGeom>
            <a:noFill/>
            <a:ln cap="flat" cmpd="sng" w="19050">
              <a:solidFill>
                <a:srgbClr val="004065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96"/>
            <p:cNvCxnSpPr/>
            <p:nvPr/>
          </p:nvCxnSpPr>
          <p:spPr>
            <a:xfrm>
              <a:off x="4509925" y="3289900"/>
              <a:ext cx="3135300" cy="0"/>
            </a:xfrm>
            <a:prstGeom prst="straightConnector1">
              <a:avLst/>
            </a:prstGeom>
            <a:noFill/>
            <a:ln cap="flat" cmpd="sng" w="19050">
              <a:solidFill>
                <a:srgbClr val="004065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640" name="Google Shape;640;p96"/>
            <p:cNvCxnSpPr/>
            <p:nvPr/>
          </p:nvCxnSpPr>
          <p:spPr>
            <a:xfrm>
              <a:off x="6122775" y="1669600"/>
              <a:ext cx="4800" cy="1035900"/>
            </a:xfrm>
            <a:prstGeom prst="straightConnector1">
              <a:avLst/>
            </a:prstGeom>
            <a:noFill/>
            <a:ln cap="flat" cmpd="sng" w="19050">
              <a:solidFill>
                <a:srgbClr val="004065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96"/>
            <p:cNvCxnSpPr/>
            <p:nvPr/>
          </p:nvCxnSpPr>
          <p:spPr>
            <a:xfrm>
              <a:off x="4514083" y="2632875"/>
              <a:ext cx="1628400" cy="6600"/>
            </a:xfrm>
            <a:prstGeom prst="straightConnector1">
              <a:avLst/>
            </a:prstGeom>
            <a:noFill/>
            <a:ln cap="flat" cmpd="sng" w="19050">
              <a:solidFill>
                <a:srgbClr val="004065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642" name="Google Shape;642;p96"/>
            <p:cNvSpPr txBox="1"/>
            <p:nvPr/>
          </p:nvSpPr>
          <p:spPr>
            <a:xfrm>
              <a:off x="4499832" y="3102400"/>
              <a:ext cx="31353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highlight>
                    <a:schemeClr val="accent4"/>
                  </a:highlight>
                  <a:latin typeface="Optimistic Text"/>
                  <a:ea typeface="Optimistic Text"/>
                  <a:cs typeface="Optimistic Text"/>
                  <a:sym typeface="Optimistic Text"/>
                </a:rPr>
                <a:t>65% bitrate saving</a:t>
              </a:r>
              <a:endParaRPr b="1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endParaRPr>
            </a:p>
          </p:txBody>
        </p:sp>
        <p:sp>
          <p:nvSpPr>
            <p:cNvPr id="643" name="Google Shape;643;p96"/>
            <p:cNvSpPr txBox="1"/>
            <p:nvPr/>
          </p:nvSpPr>
          <p:spPr>
            <a:xfrm>
              <a:off x="4516901" y="2451971"/>
              <a:ext cx="15954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highlight>
                    <a:schemeClr val="accent4"/>
                  </a:highlight>
                  <a:latin typeface="Optimistic Text"/>
                  <a:ea typeface="Optimistic Text"/>
                  <a:cs typeface="Optimistic Text"/>
                  <a:sym typeface="Optimistic Text"/>
                </a:rPr>
                <a:t>48% bitrate saving</a:t>
              </a:r>
              <a:endParaRPr b="1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endParaRPr>
            </a:p>
          </p:txBody>
        </p:sp>
      </p:grpSp>
      <p:cxnSp>
        <p:nvCxnSpPr>
          <p:cNvPr id="644" name="Google Shape;644;p96"/>
          <p:cNvCxnSpPr/>
          <p:nvPr/>
        </p:nvCxnSpPr>
        <p:spPr>
          <a:xfrm>
            <a:off x="1095580" y="2936425"/>
            <a:ext cx="4383300" cy="0"/>
          </a:xfrm>
          <a:prstGeom prst="straightConnector1">
            <a:avLst/>
          </a:prstGeom>
          <a:noFill/>
          <a:ln cap="flat" cmpd="sng" w="19050">
            <a:solidFill>
              <a:srgbClr val="004065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45" name="Google Shape;645;p96"/>
          <p:cNvCxnSpPr/>
          <p:nvPr/>
        </p:nvCxnSpPr>
        <p:spPr>
          <a:xfrm rot="10800000">
            <a:off x="1132595" y="3040695"/>
            <a:ext cx="0" cy="2376600"/>
          </a:xfrm>
          <a:prstGeom prst="straightConnector1">
            <a:avLst/>
          </a:prstGeom>
          <a:noFill/>
          <a:ln cap="flat" cmpd="sng" w="19050">
            <a:solidFill>
              <a:srgbClr val="004065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646" name="Google Shape;646;p96"/>
          <p:cNvCxnSpPr/>
          <p:nvPr/>
        </p:nvCxnSpPr>
        <p:spPr>
          <a:xfrm>
            <a:off x="1095575" y="5484625"/>
            <a:ext cx="4371000" cy="0"/>
          </a:xfrm>
          <a:prstGeom prst="straightConnector1">
            <a:avLst/>
          </a:prstGeom>
          <a:noFill/>
          <a:ln cap="flat" cmpd="sng" w="19050">
            <a:solidFill>
              <a:srgbClr val="004065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47" name="Google Shape;647;p96"/>
          <p:cNvSpPr txBox="1"/>
          <p:nvPr/>
        </p:nvSpPr>
        <p:spPr>
          <a:xfrm>
            <a:off x="1159500" y="3015225"/>
            <a:ext cx="239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Fewer encoding lanes</a:t>
            </a:r>
            <a:endParaRPr b="1"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6" y="614125"/>
            <a:ext cx="17956250" cy="954802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3" name="Google Shape;653;p97"/>
          <p:cNvSpPr txBox="1"/>
          <p:nvPr/>
        </p:nvSpPr>
        <p:spPr>
          <a:xfrm>
            <a:off x="16449350" y="1878275"/>
            <a:ext cx="134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1920x1080</a:t>
            </a:r>
            <a:endParaRPr b="1" sz="1200">
              <a:solidFill>
                <a:srgbClr val="38761D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54" name="Google Shape;654;p97"/>
          <p:cNvSpPr txBox="1"/>
          <p:nvPr/>
        </p:nvSpPr>
        <p:spPr>
          <a:xfrm>
            <a:off x="12296775" y="2216975"/>
            <a:ext cx="134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1600x900</a:t>
            </a:r>
            <a:endParaRPr b="1" sz="1200">
              <a:solidFill>
                <a:srgbClr val="FFD966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55" name="Google Shape;655;p97"/>
          <p:cNvSpPr txBox="1"/>
          <p:nvPr/>
        </p:nvSpPr>
        <p:spPr>
          <a:xfrm>
            <a:off x="9781923" y="2501900"/>
            <a:ext cx="11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1280x720</a:t>
            </a:r>
            <a:endParaRPr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56" name="Google Shape;656;p97"/>
          <p:cNvSpPr txBox="1"/>
          <p:nvPr/>
        </p:nvSpPr>
        <p:spPr>
          <a:xfrm>
            <a:off x="7001925" y="3110925"/>
            <a:ext cx="101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960x540</a:t>
            </a:r>
            <a:endParaRPr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57" name="Google Shape;657;p97"/>
          <p:cNvSpPr txBox="1"/>
          <p:nvPr/>
        </p:nvSpPr>
        <p:spPr>
          <a:xfrm>
            <a:off x="4881575" y="3780750"/>
            <a:ext cx="101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640x360</a:t>
            </a:r>
            <a:endParaRPr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58" name="Google Shape;658;p97"/>
          <p:cNvSpPr txBox="1"/>
          <p:nvPr/>
        </p:nvSpPr>
        <p:spPr>
          <a:xfrm>
            <a:off x="3757625" y="4768833"/>
            <a:ext cx="101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512x288</a:t>
            </a:r>
            <a:endParaRPr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59" name="Google Shape;659;p97"/>
          <p:cNvSpPr txBox="1"/>
          <p:nvPr/>
        </p:nvSpPr>
        <p:spPr>
          <a:xfrm>
            <a:off x="2952658" y="5790200"/>
            <a:ext cx="101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384x216</a:t>
            </a:r>
            <a:endParaRPr b="1" sz="1200"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60" name="Google Shape;660;p97"/>
          <p:cNvSpPr/>
          <p:nvPr/>
        </p:nvSpPr>
        <p:spPr>
          <a:xfrm>
            <a:off x="1093550" y="1773919"/>
            <a:ext cx="16283253" cy="6887821"/>
          </a:xfrm>
          <a:custGeom>
            <a:rect b="b" l="l" r="r" t="t"/>
            <a:pathLst>
              <a:path extrusionOk="0" h="248344" w="598649">
                <a:moveTo>
                  <a:pt x="598649" y="0"/>
                </a:moveTo>
                <a:cubicBezTo>
                  <a:pt x="571581" y="1699"/>
                  <a:pt x="488920" y="6555"/>
                  <a:pt x="436241" y="10196"/>
                </a:cubicBezTo>
                <a:cubicBezTo>
                  <a:pt x="383562" y="13837"/>
                  <a:pt x="320566" y="17843"/>
                  <a:pt x="282574" y="21848"/>
                </a:cubicBezTo>
                <a:cubicBezTo>
                  <a:pt x="244582" y="25854"/>
                  <a:pt x="229409" y="30102"/>
                  <a:pt x="208289" y="34229"/>
                </a:cubicBezTo>
                <a:cubicBezTo>
                  <a:pt x="187169" y="38356"/>
                  <a:pt x="172360" y="41876"/>
                  <a:pt x="155852" y="46610"/>
                </a:cubicBezTo>
                <a:cubicBezTo>
                  <a:pt x="139344" y="51344"/>
                  <a:pt x="121137" y="57898"/>
                  <a:pt x="109242" y="62632"/>
                </a:cubicBezTo>
                <a:cubicBezTo>
                  <a:pt x="97347" y="67366"/>
                  <a:pt x="93099" y="69551"/>
                  <a:pt x="84481" y="75013"/>
                </a:cubicBezTo>
                <a:cubicBezTo>
                  <a:pt x="75863" y="80475"/>
                  <a:pt x="66880" y="85088"/>
                  <a:pt x="57534" y="95405"/>
                </a:cubicBezTo>
                <a:cubicBezTo>
                  <a:pt x="48188" y="105722"/>
                  <a:pt x="35686" y="123565"/>
                  <a:pt x="28403" y="136917"/>
                </a:cubicBezTo>
                <a:cubicBezTo>
                  <a:pt x="21120" y="150269"/>
                  <a:pt x="17114" y="165442"/>
                  <a:pt x="13837" y="175516"/>
                </a:cubicBezTo>
                <a:cubicBezTo>
                  <a:pt x="10560" y="185591"/>
                  <a:pt x="11045" y="185226"/>
                  <a:pt x="8739" y="197364"/>
                </a:cubicBezTo>
                <a:cubicBezTo>
                  <a:pt x="6433" y="209502"/>
                  <a:pt x="1457" y="239847"/>
                  <a:pt x="0" y="248344"/>
                </a:cubicBezTo>
              </a:path>
            </a:pathLst>
          </a:custGeom>
          <a:noFill/>
          <a:ln cap="flat" cmpd="sng" w="38100">
            <a:solidFill>
              <a:srgbClr val="465A6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1" name="Google Shape;661;p97"/>
          <p:cNvSpPr txBox="1"/>
          <p:nvPr/>
        </p:nvSpPr>
        <p:spPr>
          <a:xfrm>
            <a:off x="15693425" y="1435225"/>
            <a:ext cx="211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Convex hull</a:t>
            </a:r>
            <a:endParaRPr b="1"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cxnSp>
        <p:nvCxnSpPr>
          <p:cNvPr id="662" name="Google Shape;662;p97"/>
          <p:cNvCxnSpPr/>
          <p:nvPr/>
        </p:nvCxnSpPr>
        <p:spPr>
          <a:xfrm flipH="1" rot="10800000">
            <a:off x="792184" y="1997572"/>
            <a:ext cx="11860200" cy="18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663" name="Google Shape;663;p97"/>
          <p:cNvCxnSpPr/>
          <p:nvPr/>
        </p:nvCxnSpPr>
        <p:spPr>
          <a:xfrm flipH="1" rot="10800000">
            <a:off x="792184" y="3057915"/>
            <a:ext cx="4486500" cy="369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664" name="Google Shape;664;p97"/>
          <p:cNvCxnSpPr/>
          <p:nvPr/>
        </p:nvCxnSpPr>
        <p:spPr>
          <a:xfrm flipH="1" rot="10800000">
            <a:off x="792184" y="4288829"/>
            <a:ext cx="1954200" cy="6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665" name="Google Shape;665;p97"/>
          <p:cNvCxnSpPr/>
          <p:nvPr/>
        </p:nvCxnSpPr>
        <p:spPr>
          <a:xfrm>
            <a:off x="796900" y="5375750"/>
            <a:ext cx="1176000" cy="33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ot"/>
            <a:round/>
            <a:headEnd len="med" w="med" type="none"/>
            <a:tailEnd len="med" w="med" type="stealth"/>
          </a:ln>
        </p:spPr>
      </p:cxnSp>
      <p:sp>
        <p:nvSpPr>
          <p:cNvPr id="666" name="Google Shape;666;p97"/>
          <p:cNvSpPr txBox="1"/>
          <p:nvPr/>
        </p:nvSpPr>
        <p:spPr>
          <a:xfrm>
            <a:off x="809377" y="1635705"/>
            <a:ext cx="706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Optimistic Text"/>
                <a:ea typeface="Optimistic Text"/>
                <a:cs typeface="Optimistic Text"/>
                <a:sym typeface="Optimistic Text"/>
              </a:rPr>
              <a:t>Quality target</a:t>
            </a:r>
            <a:endParaRPr b="1" sz="1600"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cxnSp>
        <p:nvCxnSpPr>
          <p:cNvPr id="667" name="Google Shape;667;p97"/>
          <p:cNvCxnSpPr/>
          <p:nvPr/>
        </p:nvCxnSpPr>
        <p:spPr>
          <a:xfrm rot="10800000">
            <a:off x="13840850" y="2014838"/>
            <a:ext cx="54300" cy="75846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668" name="Google Shape;668;p97"/>
          <p:cNvCxnSpPr/>
          <p:nvPr/>
        </p:nvCxnSpPr>
        <p:spPr>
          <a:xfrm flipH="1" rot="10800000">
            <a:off x="8654925" y="2490800"/>
            <a:ext cx="49500" cy="70383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ot"/>
            <a:round/>
            <a:headEnd len="med" w="med" type="none"/>
            <a:tailEnd len="med" w="med" type="stealth"/>
          </a:ln>
        </p:spPr>
      </p:cxnSp>
      <p:sp>
        <p:nvSpPr>
          <p:cNvPr id="669" name="Google Shape;669;p97"/>
          <p:cNvSpPr txBox="1"/>
          <p:nvPr/>
        </p:nvSpPr>
        <p:spPr>
          <a:xfrm>
            <a:off x="8715095" y="7800413"/>
            <a:ext cx="706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Bitrate target</a:t>
            </a:r>
            <a:endParaRPr b="1"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51" y="498438"/>
            <a:ext cx="17843651" cy="96887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5" name="Google Shape;675;p98"/>
          <p:cNvSpPr txBox="1"/>
          <p:nvPr/>
        </p:nvSpPr>
        <p:spPr>
          <a:xfrm>
            <a:off x="16749723" y="1831950"/>
            <a:ext cx="129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1920x1080</a:t>
            </a:r>
            <a:endParaRPr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76" name="Google Shape;676;p98"/>
          <p:cNvSpPr txBox="1"/>
          <p:nvPr/>
        </p:nvSpPr>
        <p:spPr>
          <a:xfrm>
            <a:off x="12784052" y="2127550"/>
            <a:ext cx="129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1600x900</a:t>
            </a:r>
            <a:endParaRPr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77" name="Google Shape;677;p98"/>
          <p:cNvSpPr txBox="1"/>
          <p:nvPr/>
        </p:nvSpPr>
        <p:spPr>
          <a:xfrm>
            <a:off x="9818724" y="2430200"/>
            <a:ext cx="122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1280x720</a:t>
            </a:r>
            <a:endParaRPr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78" name="Google Shape;678;p98"/>
          <p:cNvSpPr txBox="1"/>
          <p:nvPr/>
        </p:nvSpPr>
        <p:spPr>
          <a:xfrm>
            <a:off x="7644330" y="2790833"/>
            <a:ext cx="1064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960x540</a:t>
            </a:r>
            <a:endParaRPr b="1" sz="1200">
              <a:solidFill>
                <a:srgbClr val="1155CC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79" name="Google Shape;679;p98"/>
          <p:cNvSpPr txBox="1"/>
          <p:nvPr/>
        </p:nvSpPr>
        <p:spPr>
          <a:xfrm>
            <a:off x="5082789" y="3750211"/>
            <a:ext cx="1064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640x360</a:t>
            </a:r>
            <a:endParaRPr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80" name="Google Shape;680;p98"/>
          <p:cNvSpPr txBox="1"/>
          <p:nvPr/>
        </p:nvSpPr>
        <p:spPr>
          <a:xfrm>
            <a:off x="4339848" y="4362825"/>
            <a:ext cx="1064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512x288</a:t>
            </a:r>
            <a:endParaRPr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81" name="Google Shape;681;p98"/>
          <p:cNvSpPr txBox="1"/>
          <p:nvPr/>
        </p:nvSpPr>
        <p:spPr>
          <a:xfrm>
            <a:off x="3225423" y="5762154"/>
            <a:ext cx="1064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384x216</a:t>
            </a:r>
            <a:endParaRPr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82" name="Google Shape;682;p98"/>
          <p:cNvSpPr/>
          <p:nvPr/>
        </p:nvSpPr>
        <p:spPr>
          <a:xfrm>
            <a:off x="1337086" y="1697680"/>
            <a:ext cx="16185972" cy="6814559"/>
          </a:xfrm>
          <a:custGeom>
            <a:rect b="b" l="l" r="r" t="t"/>
            <a:pathLst>
              <a:path extrusionOk="0" h="248344" w="598649">
                <a:moveTo>
                  <a:pt x="598649" y="0"/>
                </a:moveTo>
                <a:cubicBezTo>
                  <a:pt x="571581" y="1699"/>
                  <a:pt x="488920" y="6555"/>
                  <a:pt x="436241" y="10196"/>
                </a:cubicBezTo>
                <a:cubicBezTo>
                  <a:pt x="383562" y="13837"/>
                  <a:pt x="320566" y="17843"/>
                  <a:pt x="282574" y="21848"/>
                </a:cubicBezTo>
                <a:cubicBezTo>
                  <a:pt x="244582" y="25854"/>
                  <a:pt x="229409" y="30102"/>
                  <a:pt x="208289" y="34229"/>
                </a:cubicBezTo>
                <a:cubicBezTo>
                  <a:pt x="187169" y="38356"/>
                  <a:pt x="172360" y="41876"/>
                  <a:pt x="155852" y="46610"/>
                </a:cubicBezTo>
                <a:cubicBezTo>
                  <a:pt x="139344" y="51344"/>
                  <a:pt x="121137" y="57898"/>
                  <a:pt x="109242" y="62632"/>
                </a:cubicBezTo>
                <a:cubicBezTo>
                  <a:pt x="97347" y="67366"/>
                  <a:pt x="93099" y="69551"/>
                  <a:pt x="84481" y="75013"/>
                </a:cubicBezTo>
                <a:cubicBezTo>
                  <a:pt x="75863" y="80475"/>
                  <a:pt x="66880" y="85088"/>
                  <a:pt x="57534" y="95405"/>
                </a:cubicBezTo>
                <a:cubicBezTo>
                  <a:pt x="48188" y="105722"/>
                  <a:pt x="35686" y="123565"/>
                  <a:pt x="28403" y="136917"/>
                </a:cubicBezTo>
                <a:cubicBezTo>
                  <a:pt x="21120" y="150269"/>
                  <a:pt x="17114" y="165442"/>
                  <a:pt x="13837" y="175516"/>
                </a:cubicBezTo>
                <a:cubicBezTo>
                  <a:pt x="10560" y="185591"/>
                  <a:pt x="11045" y="185226"/>
                  <a:pt x="8739" y="197364"/>
                </a:cubicBezTo>
                <a:cubicBezTo>
                  <a:pt x="6433" y="209502"/>
                  <a:pt x="1457" y="239847"/>
                  <a:pt x="0" y="248344"/>
                </a:cubicBezTo>
              </a:path>
            </a:pathLst>
          </a:custGeom>
          <a:noFill/>
          <a:ln cap="flat" cmpd="sng" w="38100">
            <a:solidFill>
              <a:srgbClr val="465A6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3" name="Google Shape;683;p98"/>
          <p:cNvSpPr txBox="1"/>
          <p:nvPr/>
        </p:nvSpPr>
        <p:spPr>
          <a:xfrm>
            <a:off x="14988893" y="1289788"/>
            <a:ext cx="2788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 </a:t>
            </a:r>
            <a:r>
              <a:rPr b="1" lang="en-US" sz="1600">
                <a:highlight>
                  <a:schemeClr val="accent4"/>
                </a:highlight>
                <a:latin typeface="Optimistic Text"/>
                <a:ea typeface="Optimistic Text"/>
                <a:cs typeface="Optimistic Text"/>
                <a:sym typeface="Optimistic Text"/>
              </a:rPr>
              <a:t>Convex hull</a:t>
            </a:r>
            <a:endParaRPr b="1" sz="1600">
              <a:highlight>
                <a:schemeClr val="accent4"/>
              </a:highlight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99"/>
          <p:cNvSpPr txBox="1"/>
          <p:nvPr/>
        </p:nvSpPr>
        <p:spPr>
          <a:xfrm>
            <a:off x="16899028" y="1664507"/>
            <a:ext cx="107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761D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1920x1080</a:t>
            </a:r>
            <a:endParaRPr b="1" sz="1200">
              <a:solidFill>
                <a:srgbClr val="38761D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89" name="Google Shape;689;p99"/>
          <p:cNvSpPr txBox="1"/>
          <p:nvPr/>
        </p:nvSpPr>
        <p:spPr>
          <a:xfrm>
            <a:off x="12675937" y="1963087"/>
            <a:ext cx="941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D966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1600x900</a:t>
            </a:r>
            <a:endParaRPr b="1" sz="1200">
              <a:solidFill>
                <a:srgbClr val="FFD966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90" name="Google Shape;690;p99"/>
          <p:cNvSpPr txBox="1"/>
          <p:nvPr/>
        </p:nvSpPr>
        <p:spPr>
          <a:xfrm>
            <a:off x="9693795" y="2268804"/>
            <a:ext cx="941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1280x720</a:t>
            </a:r>
            <a:endParaRPr b="1" sz="1200">
              <a:solidFill>
                <a:srgbClr val="FF0000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91" name="Google Shape;691;p99"/>
          <p:cNvSpPr txBox="1"/>
          <p:nvPr/>
        </p:nvSpPr>
        <p:spPr>
          <a:xfrm>
            <a:off x="6854257" y="2842726"/>
            <a:ext cx="107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155CC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960x540</a:t>
            </a:r>
            <a:endParaRPr b="1" sz="1200">
              <a:solidFill>
                <a:srgbClr val="1155CC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92" name="Google Shape;692;p99"/>
          <p:cNvSpPr txBox="1"/>
          <p:nvPr/>
        </p:nvSpPr>
        <p:spPr>
          <a:xfrm>
            <a:off x="4278878" y="3823346"/>
            <a:ext cx="107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69138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640x360</a:t>
            </a:r>
            <a:endParaRPr b="1" sz="1200">
              <a:solidFill>
                <a:srgbClr val="E69138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93" name="Google Shape;693;p99"/>
          <p:cNvSpPr txBox="1"/>
          <p:nvPr/>
        </p:nvSpPr>
        <p:spPr>
          <a:xfrm>
            <a:off x="3531293" y="4574025"/>
            <a:ext cx="107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FF00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512x288</a:t>
            </a:r>
            <a:endParaRPr b="1" sz="1200">
              <a:solidFill>
                <a:srgbClr val="00FF00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94" name="Google Shape;694;p99"/>
          <p:cNvSpPr txBox="1"/>
          <p:nvPr/>
        </p:nvSpPr>
        <p:spPr>
          <a:xfrm>
            <a:off x="2460728" y="5899246"/>
            <a:ext cx="107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Optimistic Text"/>
                <a:ea typeface="Optimistic Text"/>
                <a:cs typeface="Optimistic Text"/>
                <a:sym typeface="Optimistic Text"/>
              </a:rPr>
              <a:t>384x216</a:t>
            </a:r>
            <a:endParaRPr b="1" sz="1200"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pic>
        <p:nvPicPr>
          <p:cNvPr id="695" name="Google Shape;695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51" y="180200"/>
            <a:ext cx="17944899" cy="978667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00" y="687250"/>
            <a:ext cx="17601600" cy="94778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5CE07D"/>
      </a:accent1>
      <a:accent2>
        <a:srgbClr val="FFD335"/>
      </a:accent2>
      <a:accent3>
        <a:srgbClr val="FF8929"/>
      </a:accent3>
      <a:accent4>
        <a:srgbClr val="F53D5B"/>
      </a:accent4>
      <a:accent5>
        <a:srgbClr val="FCA4DC"/>
      </a:accent5>
      <a:accent6>
        <a:srgbClr val="9661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ta_v3">
  <a:themeElements>
    <a:clrScheme name="Simple Light">
      <a:dk1>
        <a:srgbClr val="1C2B33"/>
      </a:dk1>
      <a:lt1>
        <a:srgbClr val="283943"/>
      </a:lt1>
      <a:dk2>
        <a:srgbClr val="344854"/>
      </a:dk2>
      <a:lt2>
        <a:srgbClr val="67788A"/>
      </a:lt2>
      <a:accent1>
        <a:srgbClr val="A7B3BF"/>
      </a:accent1>
      <a:accent2>
        <a:srgbClr val="CBD2D9"/>
      </a:accent2>
      <a:accent3>
        <a:srgbClr val="F1F4F7"/>
      </a:accent3>
      <a:accent4>
        <a:srgbClr val="FFFFFF"/>
      </a:accent4>
      <a:accent5>
        <a:srgbClr val="000000"/>
      </a:accent5>
      <a:accent6>
        <a:srgbClr val="0064E0"/>
      </a:accent6>
      <a:hlink>
        <a:srgbClr val="0082F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